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0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68" r:id="rId8"/>
    <p:sldId id="273" r:id="rId9"/>
    <p:sldId id="272" r:id="rId10"/>
    <p:sldId id="265" r:id="rId11"/>
    <p:sldId id="260" r:id="rId12"/>
    <p:sldId id="266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0704" autoAdjust="0"/>
  </p:normalViewPr>
  <p:slideViewPr>
    <p:cSldViewPr snapToGrid="0">
      <p:cViewPr varScale="1">
        <p:scale>
          <a:sx n="70" d="100"/>
          <a:sy n="70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_MASAI%20DATA\PROJECTS\CAPSTON%20COVID19%20India\useful\FINAL%20covid19%20project\COVID19_INDIA-DASHBOAR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_MASAI%20DATA\PROJECTS\CAPSTON%20COVID19%20India\useful\FINAL%20covid19%20project\COVID19_INDIA-DASHBOAR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_MASAI%20DATA\PROJECTS\CAPSTON%20COVID19%20India\useful\FINAL\COVID19_INDIA-DASHBOAR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User\Desktop\_MASAI%20DATA\PROJECTS\CAPSTON%20COVID19%20India\useful\FINAL\COVID19_INDIA-DASHBOAR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[COVID19_INDIA-DASHBOARD.xlsx]fatality rate!PivotTable1</c:name>
    <c:fmtId val="8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State-wise Fatality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'fatality rate'!$F$4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'fatality rate'!$E$5:$E$42</c:f>
              <c:strCache>
                <c:ptCount val="37"/>
                <c:pt idx="0">
                  <c:v>AN</c:v>
                </c:pt>
                <c:pt idx="1">
                  <c:v>AP</c:v>
                </c:pt>
                <c:pt idx="2">
                  <c:v>AR</c:v>
                </c:pt>
                <c:pt idx="3">
                  <c:v>AS</c:v>
                </c:pt>
                <c:pt idx="4">
                  <c:v>BR</c:v>
                </c:pt>
                <c:pt idx="5">
                  <c:v>CH</c:v>
                </c:pt>
                <c:pt idx="6">
                  <c:v>CT</c:v>
                </c:pt>
                <c:pt idx="7">
                  <c:v>DL</c:v>
                </c:pt>
                <c:pt idx="8">
                  <c:v>DN</c:v>
                </c:pt>
                <c:pt idx="9">
                  <c:v>GA</c:v>
                </c:pt>
                <c:pt idx="10">
                  <c:v>GJ</c:v>
                </c:pt>
                <c:pt idx="11">
                  <c:v>HP</c:v>
                </c:pt>
                <c:pt idx="12">
                  <c:v>HR</c:v>
                </c:pt>
                <c:pt idx="13">
                  <c:v>JH</c:v>
                </c:pt>
                <c:pt idx="14">
                  <c:v>JK</c:v>
                </c:pt>
                <c:pt idx="15">
                  <c:v>KA</c:v>
                </c:pt>
                <c:pt idx="16">
                  <c:v>KL</c:v>
                </c:pt>
                <c:pt idx="17">
                  <c:v>LA</c:v>
                </c:pt>
                <c:pt idx="18">
                  <c:v>LD</c:v>
                </c:pt>
                <c:pt idx="19">
                  <c:v>MH</c:v>
                </c:pt>
                <c:pt idx="20">
                  <c:v>ML</c:v>
                </c:pt>
                <c:pt idx="21">
                  <c:v>MN</c:v>
                </c:pt>
                <c:pt idx="22">
                  <c:v>MP</c:v>
                </c:pt>
                <c:pt idx="23">
                  <c:v>MZ</c:v>
                </c:pt>
                <c:pt idx="24">
                  <c:v>NL</c:v>
                </c:pt>
                <c:pt idx="25">
                  <c:v>OR</c:v>
                </c:pt>
                <c:pt idx="26">
                  <c:v>PB</c:v>
                </c:pt>
                <c:pt idx="27">
                  <c:v>PY</c:v>
                </c:pt>
                <c:pt idx="28">
                  <c:v>RJ</c:v>
                </c:pt>
                <c:pt idx="29">
                  <c:v>SK</c:v>
                </c:pt>
                <c:pt idx="30">
                  <c:v>TG</c:v>
                </c:pt>
                <c:pt idx="31">
                  <c:v>TN</c:v>
                </c:pt>
                <c:pt idx="32">
                  <c:v>TR</c:v>
                </c:pt>
                <c:pt idx="33">
                  <c:v>TT</c:v>
                </c:pt>
                <c:pt idx="34">
                  <c:v>UP</c:v>
                </c:pt>
                <c:pt idx="35">
                  <c:v>UT</c:v>
                </c:pt>
                <c:pt idx="36">
                  <c:v>WB</c:v>
                </c:pt>
              </c:strCache>
            </c:strRef>
          </c:cat>
          <c:val>
            <c:numRef>
              <c:f>'fatality rate'!$F$5:$F$42</c:f>
              <c:numCache>
                <c:formatCode>General</c:formatCode>
                <c:ptCount val="37"/>
                <c:pt idx="0">
                  <c:v>1.4721</c:v>
                </c:pt>
                <c:pt idx="1">
                  <c:v>0.73150000000000004</c:v>
                </c:pt>
                <c:pt idx="2">
                  <c:v>0.42230000000000001</c:v>
                </c:pt>
                <c:pt idx="3">
                  <c:v>0.74760000000000004</c:v>
                </c:pt>
                <c:pt idx="4">
                  <c:v>0.98629999999999995</c:v>
                </c:pt>
                <c:pt idx="5">
                  <c:v>1.3271999999999999</c:v>
                </c:pt>
                <c:pt idx="6">
                  <c:v>1.2901</c:v>
                </c:pt>
                <c:pt idx="7">
                  <c:v>1.7276</c:v>
                </c:pt>
                <c:pt idx="8">
                  <c:v>4.7800000000000002E-2</c:v>
                </c:pt>
                <c:pt idx="9">
                  <c:v>1.6794</c:v>
                </c:pt>
                <c:pt idx="10">
                  <c:v>1.4428000000000001</c:v>
                </c:pt>
                <c:pt idx="11">
                  <c:v>1.6425000000000001</c:v>
                </c:pt>
                <c:pt idx="12">
                  <c:v>1.1682999999999999</c:v>
                </c:pt>
                <c:pt idx="13">
                  <c:v>1.29</c:v>
                </c:pt>
                <c:pt idx="14">
                  <c:v>1.4137999999999999</c:v>
                </c:pt>
                <c:pt idx="15">
                  <c:v>1.2531000000000001</c:v>
                </c:pt>
                <c:pt idx="16">
                  <c:v>0.46710000000000002</c:v>
                </c:pt>
                <c:pt idx="17">
                  <c:v>1.0919000000000001</c:v>
                </c:pt>
                <c:pt idx="18">
                  <c:v>0.4587</c:v>
                </c:pt>
                <c:pt idx="19">
                  <c:v>2.1179999999999999</c:v>
                </c:pt>
                <c:pt idx="20">
                  <c:v>1.546</c:v>
                </c:pt>
                <c:pt idx="21">
                  <c:v>1.4504999999999999</c:v>
                </c:pt>
                <c:pt idx="22">
                  <c:v>1.3162</c:v>
                </c:pt>
                <c:pt idx="23">
                  <c:v>0.3407</c:v>
                </c:pt>
                <c:pt idx="24">
                  <c:v>1.472</c:v>
                </c:pt>
                <c:pt idx="25">
                  <c:v>0.60270000000000001</c:v>
                </c:pt>
                <c:pt idx="26">
                  <c:v>2.7709000000000001</c:v>
                </c:pt>
                <c:pt idx="27">
                  <c:v>1.5232000000000001</c:v>
                </c:pt>
                <c:pt idx="28">
                  <c:v>0.91739999999999999</c:v>
                </c:pt>
                <c:pt idx="29">
                  <c:v>1.478</c:v>
                </c:pt>
                <c:pt idx="30">
                  <c:v>0.57889999999999997</c:v>
                </c:pt>
                <c:pt idx="31">
                  <c:v>1.3583000000000001</c:v>
                </c:pt>
                <c:pt idx="32">
                  <c:v>1.0297000000000001</c:v>
                </c:pt>
                <c:pt idx="33">
                  <c:v>1.3419000000000001</c:v>
                </c:pt>
                <c:pt idx="34">
                  <c:v>1.3290999999999999</c:v>
                </c:pt>
                <c:pt idx="35">
                  <c:v>1.9582999999999999</c:v>
                </c:pt>
                <c:pt idx="36">
                  <c:v>1.3748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93-4572-AB4A-B5175BAE05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14696728"/>
        <c:axId val="614690968"/>
      </c:barChart>
      <c:catAx>
        <c:axId val="614696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690968"/>
        <c:crosses val="autoZero"/>
        <c:auto val="1"/>
        <c:lblAlgn val="ctr"/>
        <c:lblOffset val="100"/>
        <c:noMultiLvlLbl val="0"/>
      </c:catAx>
      <c:valAx>
        <c:axId val="614690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696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[COVID19_INDIA-DASHBOARD.xlsx]rc rate!PivotTable1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State_wise Recovery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'rc rate'!$E$4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'rc rate'!$D$5:$D$42</c:f>
              <c:strCache>
                <c:ptCount val="37"/>
                <c:pt idx="0">
                  <c:v>AN</c:v>
                </c:pt>
                <c:pt idx="1">
                  <c:v>AP</c:v>
                </c:pt>
                <c:pt idx="2">
                  <c:v>AR</c:v>
                </c:pt>
                <c:pt idx="3">
                  <c:v>AS</c:v>
                </c:pt>
                <c:pt idx="4">
                  <c:v>BR</c:v>
                </c:pt>
                <c:pt idx="5">
                  <c:v>CH</c:v>
                </c:pt>
                <c:pt idx="6">
                  <c:v>CT</c:v>
                </c:pt>
                <c:pt idx="7">
                  <c:v>DL</c:v>
                </c:pt>
                <c:pt idx="8">
                  <c:v>DN</c:v>
                </c:pt>
                <c:pt idx="9">
                  <c:v>GA</c:v>
                </c:pt>
                <c:pt idx="10">
                  <c:v>GJ</c:v>
                </c:pt>
                <c:pt idx="11">
                  <c:v>HP</c:v>
                </c:pt>
                <c:pt idx="12">
                  <c:v>HR</c:v>
                </c:pt>
                <c:pt idx="13">
                  <c:v>JH</c:v>
                </c:pt>
                <c:pt idx="14">
                  <c:v>JK</c:v>
                </c:pt>
                <c:pt idx="15">
                  <c:v>KA</c:v>
                </c:pt>
                <c:pt idx="16">
                  <c:v>KL</c:v>
                </c:pt>
                <c:pt idx="17">
                  <c:v>LA</c:v>
                </c:pt>
                <c:pt idx="18">
                  <c:v>LD</c:v>
                </c:pt>
                <c:pt idx="19">
                  <c:v>MH</c:v>
                </c:pt>
                <c:pt idx="20">
                  <c:v>ML</c:v>
                </c:pt>
                <c:pt idx="21">
                  <c:v>MN</c:v>
                </c:pt>
                <c:pt idx="22">
                  <c:v>MP</c:v>
                </c:pt>
                <c:pt idx="23">
                  <c:v>MZ</c:v>
                </c:pt>
                <c:pt idx="24">
                  <c:v>NL</c:v>
                </c:pt>
                <c:pt idx="25">
                  <c:v>OR</c:v>
                </c:pt>
                <c:pt idx="26">
                  <c:v>PB</c:v>
                </c:pt>
                <c:pt idx="27">
                  <c:v>PY</c:v>
                </c:pt>
                <c:pt idx="28">
                  <c:v>RJ</c:v>
                </c:pt>
                <c:pt idx="29">
                  <c:v>SK</c:v>
                </c:pt>
                <c:pt idx="30">
                  <c:v>TG</c:v>
                </c:pt>
                <c:pt idx="31">
                  <c:v>TN</c:v>
                </c:pt>
                <c:pt idx="32">
                  <c:v>TR</c:v>
                </c:pt>
                <c:pt idx="33">
                  <c:v>TT</c:v>
                </c:pt>
                <c:pt idx="34">
                  <c:v>UP</c:v>
                </c:pt>
                <c:pt idx="35">
                  <c:v>UT</c:v>
                </c:pt>
                <c:pt idx="36">
                  <c:v>WB</c:v>
                </c:pt>
              </c:strCache>
            </c:strRef>
          </c:cat>
          <c:val>
            <c:numRef>
              <c:f>'rc rate'!$E$5:$E$42</c:f>
              <c:numCache>
                <c:formatCode>General</c:formatCode>
                <c:ptCount val="37"/>
                <c:pt idx="0">
                  <c:v>98.261700000000005</c:v>
                </c:pt>
                <c:pt idx="1">
                  <c:v>99.093699999999998</c:v>
                </c:pt>
                <c:pt idx="2">
                  <c:v>99.309200000000004</c:v>
                </c:pt>
                <c:pt idx="3">
                  <c:v>98.416300000000007</c:v>
                </c:pt>
                <c:pt idx="4">
                  <c:v>98.662999999999997</c:v>
                </c:pt>
                <c:pt idx="5">
                  <c:v>98.690200000000004</c:v>
                </c:pt>
                <c:pt idx="6">
                  <c:v>98.619100000000003</c:v>
                </c:pt>
                <c:pt idx="7">
                  <c:v>98.233199999999997</c:v>
                </c:pt>
                <c:pt idx="8">
                  <c:v>99.653599999999997</c:v>
                </c:pt>
                <c:pt idx="9">
                  <c:v>97.913600000000002</c:v>
                </c:pt>
                <c:pt idx="10">
                  <c:v>98.754599999999996</c:v>
                </c:pt>
                <c:pt idx="11">
                  <c:v>97.458299999999994</c:v>
                </c:pt>
                <c:pt idx="12">
                  <c:v>98.679500000000004</c:v>
                </c:pt>
                <c:pt idx="13">
                  <c:v>98.495800000000003</c:v>
                </c:pt>
                <c:pt idx="14">
                  <c:v>98.394599999999997</c:v>
                </c:pt>
                <c:pt idx="15">
                  <c:v>98.435400000000001</c:v>
                </c:pt>
                <c:pt idx="16">
                  <c:v>97.756399999999999</c:v>
                </c:pt>
                <c:pt idx="17">
                  <c:v>98.688100000000006</c:v>
                </c:pt>
                <c:pt idx="18">
                  <c:v>99.083500000000001</c:v>
                </c:pt>
                <c:pt idx="19">
                  <c:v>97.572400000000002</c:v>
                </c:pt>
                <c:pt idx="20">
                  <c:v>97.750699999999995</c:v>
                </c:pt>
                <c:pt idx="21">
                  <c:v>97.875200000000007</c:v>
                </c:pt>
                <c:pt idx="22">
                  <c:v>98.658100000000005</c:v>
                </c:pt>
                <c:pt idx="23">
                  <c:v>94.4405</c:v>
                </c:pt>
                <c:pt idx="24">
                  <c:v>93.913700000000006</c:v>
                </c:pt>
                <c:pt idx="25">
                  <c:v>98.817999999999998</c:v>
                </c:pt>
                <c:pt idx="26">
                  <c:v>97.209500000000006</c:v>
                </c:pt>
                <c:pt idx="27">
                  <c:v>98.213499999999996</c:v>
                </c:pt>
                <c:pt idx="28">
                  <c:v>99.058499999999995</c:v>
                </c:pt>
                <c:pt idx="29">
                  <c:v>97.135599999999997</c:v>
                </c:pt>
                <c:pt idx="30">
                  <c:v>98.813800000000001</c:v>
                </c:pt>
                <c:pt idx="31">
                  <c:v>98.238500000000002</c:v>
                </c:pt>
                <c:pt idx="32">
                  <c:v>98.813800000000001</c:v>
                </c:pt>
                <c:pt idx="33">
                  <c:v>98.179199999999994</c:v>
                </c:pt>
                <c:pt idx="34">
                  <c:v>98.654700000000005</c:v>
                </c:pt>
                <c:pt idx="35">
                  <c:v>96.015900000000002</c:v>
                </c:pt>
                <c:pt idx="36">
                  <c:v>98.277600000000007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31-47DF-BA80-22A9513258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72241376"/>
        <c:axId val="472243176"/>
        <c:axId val="0"/>
      </c:bar3DChart>
      <c:catAx>
        <c:axId val="472241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243176"/>
        <c:crosses val="autoZero"/>
        <c:auto val="1"/>
        <c:lblAlgn val="ctr"/>
        <c:lblOffset val="100"/>
        <c:noMultiLvlLbl val="0"/>
      </c:catAx>
      <c:valAx>
        <c:axId val="472243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241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[COVID19_INDIA-DASHBOARD.xlsx]ProgressInCases(2yrs)!PivotTable1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Monthly Confirmed vs Deceased Cases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 w="31750" cap="rnd">
            <a:solidFill>
              <a:schemeClr val="accent1"/>
            </a:solidFill>
            <a:round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tint val="98000"/>
                    <a:lumMod val="114000"/>
                  </a:schemeClr>
                </a:gs>
                <a:gs pos="100000">
                  <a:schemeClr val="accent2">
                    <a:shade val="90000"/>
                    <a:lumMod val="84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 w="31750" cap="rnd">
            <a:solidFill>
              <a:schemeClr val="accent1"/>
            </a:solidFill>
            <a:round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tint val="98000"/>
                    <a:lumMod val="114000"/>
                  </a:schemeClr>
                </a:gs>
                <a:gs pos="100000">
                  <a:schemeClr val="accent2">
                    <a:shade val="90000"/>
                    <a:lumMod val="84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1750" cap="rnd">
            <a:solidFill>
              <a:schemeClr val="accent1"/>
            </a:solidFill>
            <a:round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tint val="98000"/>
                    <a:lumMod val="114000"/>
                  </a:schemeClr>
                </a:gs>
                <a:gs pos="100000">
                  <a:schemeClr val="accent2">
                    <a:shade val="90000"/>
                    <a:lumMod val="84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'ProgressInCases(2yrs)'!$B$3</c:f>
              <c:strCache>
                <c:ptCount val="1"/>
                <c:pt idx="0">
                  <c:v>Sum of confirmed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multiLvlStrRef>
              <c:f>'ProgressInCases(2yrs)'!$A$4:$A$30</c:f>
              <c:multiLvlStrCache>
                <c:ptCount val="24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</c:lvl>
                <c:lvl>
                  <c:pt idx="0">
                    <c:v>2020</c:v>
                  </c:pt>
                  <c:pt idx="12">
                    <c:v>2021</c:v>
                  </c:pt>
                </c:lvl>
              </c:multiLvlStrCache>
            </c:multiLvlStrRef>
          </c:cat>
          <c:val>
            <c:numRef>
              <c:f>'ProgressInCases(2yrs)'!$B$4:$B$30</c:f>
              <c:numCache>
                <c:formatCode>General</c:formatCode>
                <c:ptCount val="24"/>
                <c:pt idx="0">
                  <c:v>60964604</c:v>
                </c:pt>
                <c:pt idx="1">
                  <c:v>61609280</c:v>
                </c:pt>
                <c:pt idx="2">
                  <c:v>62287366</c:v>
                </c:pt>
                <c:pt idx="3">
                  <c:v>63714552</c:v>
                </c:pt>
                <c:pt idx="4">
                  <c:v>68458540</c:v>
                </c:pt>
                <c:pt idx="5">
                  <c:v>80166154</c:v>
                </c:pt>
                <c:pt idx="6">
                  <c:v>113002664</c:v>
                </c:pt>
                <c:pt idx="7">
                  <c:v>181525410</c:v>
                </c:pt>
                <c:pt idx="8">
                  <c:v>267707810</c:v>
                </c:pt>
                <c:pt idx="9">
                  <c:v>361116480</c:v>
                </c:pt>
                <c:pt idx="10">
                  <c:v>395860268</c:v>
                </c:pt>
                <c:pt idx="11">
                  <c:v>451924834</c:v>
                </c:pt>
                <c:pt idx="12">
                  <c:v>846570410</c:v>
                </c:pt>
                <c:pt idx="13">
                  <c:v>795900740</c:v>
                </c:pt>
                <c:pt idx="14">
                  <c:v>891060570</c:v>
                </c:pt>
                <c:pt idx="15">
                  <c:v>1031936130</c:v>
                </c:pt>
                <c:pt idx="16">
                  <c:v>1450700214</c:v>
                </c:pt>
                <c:pt idx="17">
                  <c:v>1529906344</c:v>
                </c:pt>
                <c:pt idx="18">
                  <c:v>1641115004</c:v>
                </c:pt>
                <c:pt idx="19">
                  <c:v>1687238078</c:v>
                </c:pt>
                <c:pt idx="20">
                  <c:v>1662501546</c:v>
                </c:pt>
                <c:pt idx="21">
                  <c:v>1754502852</c:v>
                </c:pt>
                <c:pt idx="22">
                  <c:v>458122264</c:v>
                </c:pt>
                <c:pt idx="23">
                  <c:v>459672782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0C-4DE5-9B8A-F8519D99AA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42888304"/>
        <c:axId val="442888664"/>
      </c:barChart>
      <c:lineChart>
        <c:grouping val="standard"/>
        <c:varyColors val="0"/>
        <c:ser>
          <c:idx val="1"/>
          <c:order val="1"/>
          <c:tx>
            <c:strRef>
              <c:f>'ProgressInCases(2yrs)'!$C$3</c:f>
              <c:strCache>
                <c:ptCount val="1"/>
                <c:pt idx="0">
                  <c:v>Sum of deceased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tint val="98000"/>
                      <a:lumMod val="114000"/>
                    </a:schemeClr>
                  </a:gs>
                  <a:gs pos="100000">
                    <a:schemeClr val="accent2">
                      <a:shade val="90000"/>
                      <a:lumMod val="84000"/>
                    </a:schemeClr>
                  </a:gs>
                </a:gsLst>
                <a:lin ang="5400000" scaled="0"/>
              </a:gradFill>
              <a:ln w="12700">
                <a:solidFill>
                  <a:schemeClr val="lt2"/>
                </a:solidFill>
                <a:round/>
              </a:ln>
              <a:effectLst>
                <a:outerShdw blurRad="38100" dist="25400" dir="5400000" rotWithShape="0">
                  <a:srgbClr val="000000">
                    <a:alpha val="45000"/>
                  </a:srgbClr>
                </a:outerShdw>
              </a:effectLst>
            </c:spPr>
          </c:marker>
          <c:cat>
            <c:multiLvlStrRef>
              <c:f>'ProgressInCases(2yrs)'!$A$4:$A$30</c:f>
              <c:multiLvlStrCache>
                <c:ptCount val="24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</c:lvl>
                <c:lvl>
                  <c:pt idx="0">
                    <c:v>2020</c:v>
                  </c:pt>
                  <c:pt idx="12">
                    <c:v>2021</c:v>
                  </c:pt>
                </c:lvl>
              </c:multiLvlStrCache>
            </c:multiLvlStrRef>
          </c:cat>
          <c:val>
            <c:numRef>
              <c:f>'ProgressInCases(2yrs)'!$C$4:$C$30</c:f>
              <c:numCache>
                <c:formatCode>General</c:formatCode>
                <c:ptCount val="24"/>
                <c:pt idx="0">
                  <c:v>978448</c:v>
                </c:pt>
                <c:pt idx="1">
                  <c:v>987610</c:v>
                </c:pt>
                <c:pt idx="2">
                  <c:v>997352</c:v>
                </c:pt>
                <c:pt idx="3">
                  <c:v>1032164</c:v>
                </c:pt>
                <c:pt idx="4">
                  <c:v>1161426</c:v>
                </c:pt>
                <c:pt idx="5">
                  <c:v>1519704</c:v>
                </c:pt>
                <c:pt idx="6">
                  <c:v>2171848</c:v>
                </c:pt>
                <c:pt idx="7">
                  <c:v>3204878</c:v>
                </c:pt>
                <c:pt idx="8">
                  <c:v>4273712</c:v>
                </c:pt>
                <c:pt idx="9">
                  <c:v>5508742</c:v>
                </c:pt>
                <c:pt idx="10">
                  <c:v>5879026</c:v>
                </c:pt>
                <c:pt idx="11">
                  <c:v>6646646</c:v>
                </c:pt>
                <c:pt idx="12">
                  <c:v>11597474</c:v>
                </c:pt>
                <c:pt idx="13">
                  <c:v>10800162</c:v>
                </c:pt>
                <c:pt idx="14">
                  <c:v>11909868</c:v>
                </c:pt>
                <c:pt idx="15">
                  <c:v>12607264</c:v>
                </c:pt>
                <c:pt idx="16">
                  <c:v>17201410</c:v>
                </c:pt>
                <c:pt idx="17">
                  <c:v>19879840</c:v>
                </c:pt>
                <c:pt idx="18">
                  <c:v>21784854</c:v>
                </c:pt>
                <c:pt idx="19">
                  <c:v>22435784</c:v>
                </c:pt>
                <c:pt idx="20">
                  <c:v>21986246</c:v>
                </c:pt>
                <c:pt idx="21">
                  <c:v>23220556</c:v>
                </c:pt>
                <c:pt idx="22">
                  <c:v>5977812</c:v>
                </c:pt>
                <c:pt idx="23">
                  <c:v>6001426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0C-4DE5-9B8A-F8519D99AA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7153864"/>
        <c:axId val="627156384"/>
      </c:lineChart>
      <c:catAx>
        <c:axId val="44288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888664"/>
        <c:crosses val="autoZero"/>
        <c:auto val="1"/>
        <c:lblAlgn val="ctr"/>
        <c:lblOffset val="100"/>
        <c:noMultiLvlLbl val="0"/>
      </c:catAx>
      <c:valAx>
        <c:axId val="442888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888304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0" spcFirstLastPara="1" vertOverflow="ellipsis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627156384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7153864"/>
        <c:crosses val="max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catAx>
        <c:axId val="6271538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271563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StateWiseDeseased!$B$2:$B$31</cx:f>
        <cx:nf>StateWiseDeseased!$B$1</cx:nf>
        <cx:lvl ptCount="30" name="State">
          <cx:pt idx="0">Andaman and Nicobar Islands</cx:pt>
          <cx:pt idx="1">Andhra Pradesh</cx:pt>
          <cx:pt idx="2">Arunachal Pradesh</cx:pt>
          <cx:pt idx="3">Assam</cx:pt>
          <cx:pt idx="4">Bihar</cx:pt>
          <cx:pt idx="5">Chhattisgarh</cx:pt>
          <cx:pt idx="6">Dadra and Nagar Haveli and Daman and Diu</cx:pt>
          <cx:pt idx="7">Goa</cx:pt>
          <cx:pt idx="8">Gujarat</cx:pt>
          <cx:pt idx="9">Himachal Pradesh</cx:pt>
          <cx:pt idx="10">Haryana</cx:pt>
          <cx:pt idx="11">Jharkhand</cx:pt>
          <cx:pt idx="12">Jammu and Kashmir</cx:pt>
          <cx:pt idx="13">Karnataka</cx:pt>
          <cx:pt idx="14">Kerala</cx:pt>
          <cx:pt idx="15">Ladakh</cx:pt>
          <cx:pt idx="16">Maharashtra</cx:pt>
          <cx:pt idx="17">Meghalaya</cx:pt>
          <cx:pt idx="18">Manipur</cx:pt>
          <cx:pt idx="19">Madhya Pradesh</cx:pt>
          <cx:pt idx="20">Mizoram</cx:pt>
          <cx:pt idx="21">Nagaland</cx:pt>
          <cx:pt idx="22">Odisha</cx:pt>
          <cx:pt idx="23">Punjab</cx:pt>
          <cx:pt idx="24">Puducherry</cx:pt>
          <cx:pt idx="25">Rajasthan</cx:pt>
          <cx:pt idx="26">Sikkim</cx:pt>
          <cx:pt idx="27">Telangana</cx:pt>
          <cx:pt idx="28">Tamil Nadu</cx:pt>
          <cx:pt idx="29">Tripura</cx:pt>
        </cx:lvl>
      </cx:strDim>
      <cx:numDim type="colorVal">
        <cx:f>StateWiseDeseased!$C$2:$C$31</cx:f>
        <cx:nf>StateWiseDeseased!$C$1</cx:nf>
        <cx:lvl ptCount="30" formatCode="General" name="Sum of 2.total.deceased">
          <cx:pt idx="0">129</cx:pt>
          <cx:pt idx="1">14373</cx:pt>
          <cx:pt idx="2">280</cx:pt>
          <cx:pt idx="3">5997</cx:pt>
          <cx:pt idx="4">9661</cx:pt>
          <cx:pt idx="5">13577</cx:pt>
          <cx:pt idx="6">4</cx:pt>
          <cx:pt idx="7">3364</cx:pt>
          <cx:pt idx="8">10089</cx:pt>
          <cx:pt idx="9">3738</cx:pt>
          <cx:pt idx="10">10049</cx:pt>
          <cx:pt idx="11">5138</cx:pt>
          <cx:pt idx="12">4432</cx:pt>
          <cx:pt idx="13">38082</cx:pt>
          <cx:pt idx="14">31681</cx:pt>
          <cx:pt idx="15">208</cx:pt>
          <cx:pt idx="16">140216</cx:pt>
          <cx:pt idx="17">1450</cx:pt>
          <cx:pt idx="18">1921</cx:pt>
          <cx:pt idx="19">10524</cx:pt>
          <cx:pt idx="20">432</cx:pt>
          <cx:pt idx="21">685</cx:pt>
          <cx:pt idx="22">8386</cx:pt>
          <cx:pt idx="23">16559</cx:pt>
          <cx:pt idx="24">1857</cx:pt>
          <cx:pt idx="25">8954</cx:pt>
          <cx:pt idx="26">396</cx:pt>
          <cx:pt idx="27">3956</cx:pt>
          <cx:pt idx="28">36116</cx:pt>
          <cx:pt idx="29">813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State_wise_Deceased</a:t>
            </a:r>
            <a:endParaRPr lang="en-US" sz="1400" b="0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endParaRPr>
          </a:p>
        </cx:rich>
      </cx:tx>
      <cx:spPr>
        <a:noFill/>
      </cx:spPr>
    </cx:title>
    <cx:plotArea>
      <cx:plotAreaRegion>
        <cx:series layoutId="regionMap" uniqueId="{E2CB2DFD-8AE9-4437-A0D3-8C8F7FAD5B03}">
          <cx:tx>
            <cx:txData>
              <cx:f>StateWiseDeseased!$C$1</cx:f>
              <cx:v>Sum of 2.total.deceased</cx:v>
            </cx:txData>
          </cx:tx>
          <cx:dataLabels>
            <cx:visibility seriesName="0" categoryName="0" value="1"/>
          </cx:dataLabels>
          <cx:dataId val="0"/>
          <cx:layoutPr>
            <cx:geography cultureLanguage="en-US" cultureRegion="IN" attribution="Powered by Bing">
              <cx:geoCache provider="{E9337A44-BEBE-4D9F-B70C-5C5E7DAFC167}">
                <cx:binary>1H1Zd9u41uVfycpDPzVdmAHevnXXKpCabHmMM75wKbbDmQTn4df3UWwnNkuyc5PU1209xLYoEAfY
ONM+h8q/r/p/XSU3m/JVnyZZ9a+r/s/XQV2bf/3xR3UV3KSb6iANr8q8yr/UB1d5+kf+5Ut4dfPH
dbnpwsz/gyDM/rgKNmV907/+z7/hbv5Nvs6vNnWYZ+fNTTlc3FRNUldPXNt56dXmOg0zN6zqMryq
8Z+vD2GSONhk169f3WR1WA+Xg7n58/Wjj71+9cf0Zn+b+FUCstXNNYwl9EBwgYmtqP31pV6/SvLM
v7us+AEXDFMi1O1ldj/1ySaF4T8k0Vd5NtfX5U1VwZq+/nw09NEC4Mry9aurvMnq7c75sIl/vl5l
1+Hm9auwyp3bC06+lX518nW5fzze8//8e/IGbMDknQewTHfruUt/Q+Wvqtqk99vyGxARB5Qzqmx8
t+X2I0RscqCI5Day7wCj91PfIvKsNLvRuBs2QeKvNy8Liex6k26yV6Ahr07Cq/wz6PSqSuDP6n6T
fh0fTA4EQogoBLrwQFW2wFAMikLRraoAbrdaegfMzwm3B66nbjYFEZTkBanTmzCOw9+pT/KAS4Qo
It9xeQCbUgdMSmIzmwCq8BKPYXtenN0I3Y+bgPHm6EWBcbGJNlUNLud+U35df4g44IpRQpX8picP
8JD0QHGEicIA2vbF76e+VaMfkmg3JA+GTlC5OHxRqPyVXQfl5tVZubm+qYL7/fl1aDA/kJwLySl5
ZNqkfWALDhpC2C1k8n7Ob6btB+XZDcx0PRN0/jp7WeiUTbaBeDD5/QARdUC/ag3euiB44Uc42eyA
c0AIQPymWo9c0H8j2R6o/n6LKVoXv4rW42juYbAKptymEBpxfLv8x8fUFgcYSSrFvaGfmPK//i77
/jD6/93yJ6HqPxu86hByintt/nULQviBkLbimNNbhB4fUEgnABwhwJTcz3lrQZ4VYzccd8MmJ1D/
8gn8H4VgkUNms/8g/nf5HJhwKsC52mRn9iDZAeJE2IKQWwsx8a7PyLIbha+DJhgs/vpVK/A/ioET
BJu6Dit/U/5Gf0rwARFCMZvfxZYTbSAHiGFI5tBEG35Umt1wPB49wcW5fFG4uBtgWW7zuQ1g82q5
aW+S8Osb7rdUzw2b36dABB0AG0IYth+ndxCXgtNhhMs7LCdMyA+Lsxu0yfAJaq77olBbNNGm3NS/
ERTIuW0iMWQG3wKbhzkDhrhAQoonJqD8gCC74fg2cALE4mUlCssw/YciUYoPbEI5WLedpk3KA0IF
wVSo2zhgEor9N4LtRujvd5hAtXxZWcNyUw6b7DdGAsQ+wLYCMwYu/qGuAL3IEGGI7UHmeTn2AHI/
cIrDy4rGDjdp2nx1MEebKkjD8vdZMUqBTJc2B3pjpxXj2/RFCHF/eaIzt5L9r01q/s+rH5BtN0o7
bzJB7PBlcVRHmzLb1Jv4N+oOZgcSg7NnbLd1g0QTgIQkZzcH/0MS7cbnwdAJKkcvK6I+uik3ye+E
BB0wYJ8wvHYqjzhgSBGoVd0xI5OQ+nlx9uBxt4wpGOsXFZCtN9eb+DcmNmDJbIyw2tLmt6/HPgZ4
GuAAGDiZW+8/qVE9L85uMO7HTcBYvyzNON4A5QK+pS5/p3rYBwyyTAUs7S5qTG6pMWUzINbv/dkt
8fKDwuzG49HgCSjHL6uIe3zjA2O7GX4jJMCFcajkYirvvMSkkAvkgJRCSSS+6dBDsvaHJNqDy/fF
TFF5WXbreJOFpvmNIRgBx06ZAIpsZyJpQ/EJ6EvJ8ffa1CNMnpdnDyL3A6d4vKza7PHmOhj+gcIT
dKFwChU/zu+SEvzYn6gDopQtKL3z/RN/8uNi7UPn8bKmIL2sTPI4HPPyt3ak0AOKQCcQVY9g+drx
IBCx0V0UMIXleUH24HE/cArEpxcVdZ0AZbltPrn3uL+hvCIOkMAKOJedQTDU/5gANZJ3WoQmddof
EWg3It9HTiA5eVkO5fQ6rILf6ePRAccUMUa/V1wfkC0KACEQk4G3uY3KJuWW58XZDcf9uAkYpxcv
Sj/OmizafP592kHRgWIEM76tLj5AQfIDSAsVYUB8fX1NUHhejt0o3I+boHCmfxWFvQXw7QrB3NpS
7s67yAEkXVC7oBNLfC/p/irjf7fCO+AmXWVnmxh6Vbe9QtM+zTNglKAtdVLS+9sb/2yp+6y5bqCf
tyyH33fkMD5QNsGC0N1EkX0AET6RQLfeviCueRhP/phI+7D5vpzpCfz4qydwgtQ/C8zlDXhJ/7eS
31gegA8UUtAJ+20fIGhAINCkefuaKMoPibIbjwdDJ3BcLl4WHJs0TF6dbK6b+8P664EL6AnCYksZ
7cyFJTRhIgkdmnwSsVz+kCx7AHkwdorIy0q7LsttFvw7wxZ6IBnUUqFP5JGntDG8TyRU7e7M2cRT
/oAge7C4X8EUiP+/I5aJg7t7CuGhF330if/22QsCnf4E8qppic7e9vAIBc9l3BqpCQrPirEbg7th
jyT+h5+smLiRB49WgEe5jXJcKN3Mvj7M8sNX9wx9qofqFrLV9Z+vwQYhaPeG2tq352S2Ijxyy5MM
+vGwG2iI/vM1MEWMyi1CFJrdBAGIupuvFwjQeuBfoKlcKogKKLj8LC/rAJ61gWzgriBOEVBMHNLp
Km++XoJyOhMCHutQCsNYIb49SXSWJ4OfZ9827O7vV1mTnuVhVlewJrzNzM3tB7fSSsg5FNAllNic
CRCRQGOEudpcwPNK28//b2r7Vo5zr12ymL4zAr0jYdOv7LFbdawvHdEEvpYY5256UduscoIxPAxV
zXXlWZcoSlMnHmdJUGfa79sjz864Tju0ysv+UzcU2awZgvdjTD4WFZfL1J5jux9cLAXRsRhOi17W
mtTjccSa1PVxcmahFB1atY20XYVk7gWYujXmvRN1fqG9rEcrv7mKvHKdcgtrP2w7xy/VvGsTXWI3
NhyE5oEFgwq4Gn4qhAwXaYjdjorjNAnOScxWcR0wHVF0JcJIkzL8aFraaCa70AmrUmo05LqvVO0k
Is10Wnu9RkHkaSuS1iLoep018bpn0Sfq9R9G3NY6qWSruyEqdIkG7KK0nEG3F5s1VnbFxqTWjfK6
5SjV54L369huYidNg/HI5pH2UGvmHekyl3f0VCTejcTBakDVWTpcxgPhLvHs2A3426jOax2QGjtC
WplDYp3XqUYeiV3im7dtTK8xAmnCrtFFQT7VkY11VZWhlqe0KoqZKDnTaWk79oBj3amydyxUvG2S
0kkt+Q5iosBVhX2N61LHvAscJAYfPtyfVNmwbHFla1ZYR6mgH7vQvLcj9DFieNBpwUPH646pTI86
KS4CVa79qjrHnrzgUT0XG1SNM0YNXQx9flTkTe7WqA0XnSDrJh+w047pURWzc69v20VbvgmGdNBd
U78fUXxIWXJTxNUwC4JEt2OZOn1WXPmdXbs563RdWrGDhvID1KGOqibItd/kmjeBroU5L+zg2oSF
dPp6zHXr4fet7N1gVDN7GCMXFVJpFPaz3qrReVuiU5+H87ruuVtzUjk1qhN3KI3vjmF7VUT9qbIr
Mw/TYZ4kNNJj5yOdjyx3h1xhx0qycDkG9honda4N9aQmaayDKNWSswuvj65Kz7MWNCInDfz0mFce
RaA2YdnIRYSaQyWrE1xmtu5t5TsNGnxtrLc0aHLHC8ovGS2MG3JvXXThPOv7kyyryMzP36SdPx/a
6jxhg7aGI2nXH+yKeNqP67WUHRygqlxzMehhzGdRWZz71G61sUtHtuQ89uGUMEIvqUjfBeiIDGht
mJfOqZ0E2h6is0p9sNrRJWW2pDj8EIZxp0tO6nnD8sAJi/wct1HjQh7kays3ThINbscyN+sKOGqe
2TRZfuzZgdKSJG8L6Z/kMRyNAqtR56JYRCUdnbavpOOPVai5l7dOZvtUF3Bd+auiVYex178d0i/h
EF93zPucjOY0L5ObIKdvGt6+8dOo1Zkc57ZqRqfLUl83qF3GRDEnUmOki6xwWDu+K/03lLFuZZW0
0hWLep30qnOD/jzKMHdaLzwksX1o4sF3lcV1YI3RPDW9m6bxxyHOQzc0odFxJ467L0XtZbNw7IpZ
yGzsBKhZtooshVeVF7mFVmOClgHGMMYr+uXIbkQbOqMIR51xdmKV7RqFQ6KDuMzdJiguu6rudGFH
H43PvyRDNhuL467MzOdxPtZpoW1r1DJn8wDbC5oeWUHQ61BlbxsOO4/yxp/ZQUoXUV64vA/fRiy6
ECMoT2sVx0Mh10nsDbqpdEeGd13NNmP8sYr56UDLxEm6qJolyOV4vNhq3Qi2XRe1FeiB4FHbGfa1
R4NPVtFepDJBsyEsIs36BHRVHbKodXGTCicUTaZzA1pI+yJz6sFb5Vn4hvks1GGiszxJD1vUvos7
16jEgOlF2CE5juclcXPcfelGf1YnBC+83IxnpNDKz0CQFJcz03q1zuVI9VDHCn7LtWr6aCa6snGF
9K5HXzZuH+RK++zSl+CjrKoxhywrF5axma5DlrhB8Kkcy02AmxO7pcGiwfKkCcd4UfieNp1IViKq
TmwBKtgWQepEPJkxAjANQQDmU0SfLKNWdQr7EaikmpPcXEbGmsvCO09GBUbJLi5EiMkcBcUHNnau
X+Y3XdfGCyXak3yINtIPinmchfMxS3KdVT2doaa4tIeuWBlhneZNfM6D4EvbGOWq4LAb7MaF3kfi
FiwEm2WN2IVirzmKi0T3NZHzJka1lqbVQ8S4RjF9Lwe5qscgc6zZ0CJdj6Ny4YjfQEZMdFjgXkvm
FZrXwolL/1zlnaVNQyKnTeRCpfVcsWAuw057OHuXlEns1kVqNFXdFRM6502hBQd7kpGa6XK0BPiw
JJgPErG5JXF5aginJ0m2SvKRX+SRrI4TrN4Zm5+hNsFvBiVbJyjacd72UXMIz+cdtXZcfGao5LqX
bhfbai5MImapnXk6CLjGRtVHirXgwUVnZsYa00O/tmHHBe4Oe5EsishCC0MlnpWEEdfDue/k1PTH
2F6xoSMXVmeFDgq8U6rG1CnbQ8wcReZFao1nkd/BEYsuCzZcUW8oNAltAsc4OxExEroveToPgiCc
9bWO/S+4tQCcKNZV5vfatAY+mxRzMzBr2Ygumg3duWhlcuWzkeiCk/nYxc0hJYlyFPNaCBNwsi7K
Kll//S0aSbiqwaBmI1s1MhrfW15WzlFe4zkpIDTL6uJStUnnNF5nL2UHHtGuxvEwVkm6wKaGo8Dg
BNhRd2IPfrguyyw5MgzZDs6sfpU3wZGXh/1h0ZI5L6KBaJOs6mEIXHAeybtepp7TdonTF1V6wr2T
ZqjCFfZ7e6YKQo78MR2duhs+wlkbT/KKyre1NVyGlQkWmJTt0oIowe1M07vFh1E24bGskQ8GOQ0P
47NeEHOG7ah005HUa4rMuRiacpnFXvYmYw2C8KI34D+VIzLSXBbcmEWT26NL4yR4E3h0XrE81WGt
/IuyKcJzSlZlJeujr//witFlmwqlo1oanfCcugTMS1kMRwUu5RFYpaCszsuMMti1oXGL912bl4tB
x1HwTuR+Dv5cFrox1SWM7p2BH3cRdVPlF4cdKQ+zcmTLZIQYcejHwml5d8IH02s1hhDZVKHLvO6S
ppQv0jS74YyHC59xH7xZRXRrETrLmFpUnf2lrWGRGYGjaYpynoOuzFkRbNB40zQeXxhmfWrjyGhF
08oNu15qXGVsJSziiIR8CMKkXlG71IEQlyGOLjMIJiKwhWkns0WclERbDZjHTIrKaSCoRpX8XIWy
1CWNu0VUDM26UbJZW03SrvPQ0kx8EY1/3KbEQdhPnZaKT4VnzenY6LrKo5nC4ZdhgFDLGlJNUFA7
tIibGcHDmtvNUZCpsy5tQx0ZEcxyVDhdXy1qYp8XFnjetBOOHdrgFurwXYG8RSZ65pBRQABhIsdn
EIH3tDzGrZ3qamQLFeSNY8HncWx0a9s6zRrfgdP8BZIWiPYZmjM8LpMGnXtx5jRlv86HYIFEX+ga
d29N3r+jFTn2hqhZclyuaBvPU4yDdUDjJVFJsEgwinQz+hC/tZUmkAO5BVjIddedUOO1R2mMli0J
l3GDL6vQDhyIHFtdtpkThmrOOLsu8ThHNlsi0s84k7bTVZD1iMHTUqbrugLPFp0whlddl0CqYeI3
LTEQm0ZnA0xW2sFHr8pDXbTgIOvivd9XnwqwUJochV5DHVbCkUIVHGVvOEqLKtB0jN/5JFyEY/ap
MPJYMDXHWfKJ8W1W0JeXeWbZuiiD5VjRK2E1rUMz622BsBZtcMTKsNI4jt+Btb0sMcRZtRHgM1L6
PvOwHjJ5hoxNnEhyZxgzp8utNwVKY0emUns85DopDZql9KyjSa97L7lQKvtQ1v0qhFgkY2hZV+m4
GHm4bpGInNyr+xlE4pAah9orIuFUdns5VNV7EZMr4fU3dVzqMbS5bpoS64wZ6ijLc+N0sFdNYWZx
WqXrwQRuLrNDK+9GbeqKulEYO8Y07XLsxNsQMnk3MZ7txBQz3fs8ciEIusyLbnSswjOOSa+yNF/4
SFl6bLhj4UoXwVBq0Y2Q2IUZGK5qWZTj2ehjJ6LismXJm762PvY4lLrsOxe3QbpCvF2ZHA4sZhJi
GRo6zRhfj7HF9FB2RxChX8ZgOd1yzLCGCtRJlOTOMJAPuf9WgG5Uw9ucDKmz3Wkxhmcdth3F+VWA
8xvGAMM4Jos+hQAxaD9EFSsPbd/3XZ7G4Swy+bGlJJkhLJco6zPdwKZVOrdI4lYlaV3o8tY8jxMN
BxtMOCVrO6k+inwsIeyKhdO09TbFTYN5QVDj+EXyWfVerhH7zIi1bnl0iINmDjlz5lSWP8dgDNp8
PoTkvGXRSjUCIuUsuqr8bVJAxw9tfDZwQDZUlad7VFCd99bal/QI9BACZFxeSWP7um39maxKh/QK
AuP8A4cYqB2rNTa0c6K8OxuIzI8Z8lZ2VfqaMswWIxyM3BO+KzCEHDIZLnEAcRTvSeTWx2MansZG
8blpOOwk5P9J1IKyxGrN4lAeDxZ/EyWJ0IwZsGgoX4JhrI6ITBxUCadovPoIsrbVmMH2ypFX2lfZ
nEpzWibqKOQB0koUK6vfBrFR6Co5jrpQ3imOQzLLYi0ooJUMzaiDxvtMbStxfRIBIoPQUTDQFSYf
2mRY2lEQrnyfbAqwGHajbT8MNESnzRwPmb+QBQSVXB5BniV0U0Rv02CYB927tOfZ3MNlPQ9SeRJ6
7ce46k+EKtbcb25ISc7DcmAz3zRnNKT0pOnbWVeXfKEoJExZEi0C34MYr8RgrapLcFAQTxXa8sAH
ElOFc2BhTgJYR9TFgxN3WQ05TDK3iFc7tsqu68B+26qFSFHrVsp0rgha4x6jRLNI4iPjy8otiPdZ
mK0x5qpwTDuuWgXTBE0/A89xoyK5su3cn41Z32jBcqb9qAZrWxWgE/6HPkAfx1aMrkHQCFkCuTQm
RxSiZwepFEHG1rsdyiCUSW9yaR/3xLfnne1acXuYemidDlw5uMmQO5AkduiIloYGdJn7/mk4eqd1
kV0DOePDoYNcK7fxh8CKZmkH6+mzRKsKEklRfGqAH3OU3c1t2UPKkAbvgjaG2DYYOqcN6CqqITP0
bNRpU1qNpkOvqew++mo4HUV8bPtGzYr4S9Lioz4r4dTQynbSwgp1x8gnXhexk0EO4BJCzpNIICAm
aojGrWBBW+9zWzTpLGaxbku6NCiJoWr8vUT6iPS7ys1Qhn5w9w1C3/78z2UOli79Wlb9/uaWV/3+
1/H9Nxc9+anFTb5tB62mH9ryt9/u9b0IuCVMvxVvdxK4eyja2y9C2nPxEX/7iKW+r0N9JWIxlOz2
U7ePuPFvn7/jbOUBNMBiDD2ZEp5+YQKKH7ekrYAGM0SZrRRDQJo+JG2pPEBSgdFXwMwqaPMAJvWO
tBVQ3EWMQr8gkdBgYEPbwf3SHuEHXwe1g7TdMrLfGVsL+hYkTMK333fxkKm1SdiKKunlrOYBGN9x
HIb3ARE9lLC+bcOO20MhbeftJ0QwEJvx0PWZnJVVlviHVRJxrCUqq09tOfa2znDnlU6Naxk4T8+4
FXzXggCvRwtKx1g1sQeZXdni6JQkqBicgG7npQmX5erpafbtG/R8PJymEhCFdH4mZsFgIGc04aga
HYwkhyayn9k44PEf3l/aBTKRPYhZgw07FrYl1UVtZRAUD6rO+oUlR1HqdCgM1LiemnDfgtDjCY1C
ppXbCdsELNZhDt6ncRjQnuHs6Qmg1rEDGOggeTyBAioL1Q3lM5UMefTWCwNatxrZscfdkhYK/Bur
eNK/eXo6vBX87wcBtOvxfEamQD9VA581vt8WkIgroLWg+NAOdmJ9bCDmiNyBdT0B1yqtNYmRoolj
+Yqk0HX21JbuW/FWKR5UQRJ/SNuEd3zWKcIdWuZfgnZYFcBQuF3vHz89yW7c2La09HCSHJS1U0PN
Z8NQyQ9+WcrZQFGyfPru+5YwMQ+JikJR0ZLPYhqGNwi+pW5dVQxKGfBwZq5ZnQ3zpyfaC9fEUuRW
x00RcD6zfC/QXi/eEV4DaSvs1BltYnTjN76biKYF5rt7G9et+/TM+zZwYjBK4CaNIQWf1bk1jrMS
l5HvGvgmEP8nJ5iYCtL7WA3gomcC+ZDcxHGc+k7P09D7yQkmtoJEg5XllbEWWT5IcVbnarTeSIsh
/xmbutuKwzMej89YpVCDup6DAkmPLbowADrIaoMYKjRRUTpW1wfLIBrpM9PtQURNLIWdxyxpyOAt
cguItHlXYtPO+jDN28XTkO/2EUxNTANluac6Y8lFXTekXmYizxBEkzjpZyasu/4Z5dk3zUT/i7wt
PNqnamFIPF7G5RCcFqYuz6ooD05/biUT7e/iXuEOcXtBrD6cMVwE8ZHdKXAWMVdx/5OATKxAoHwT
K2nUooQq0MpKR3Rq+7hMboPK20r72a1Nflg43of39v0HdjL3wgHBDolFIwsCNdGoZx/FmJvZz+3R
RMGbVubQsizEok0Ahj7uqhl4VgjVQ9yYn9yhiY43Ic2GZIjUglUtpNTJoHpLV2iADOHnFjHR8di2
eGH3WwiKktrzImgiNAuVaerDGIqDxU/u1UTTJRloha1eLLwhHY+JPRYn1WDT46HlyU+FhEBePUY7
tduOR40Pysdw2rjcB7r9vKyg2HoEKaaNDqEsZMtz6Eqg4qeCNYhzH08pB9gy+Ko3CRVggGkR8AHX
btYnFn1G0/e4STnR9D4cClGTUi6w5VOpc9II7hq7AQ6kSkkLxHEDFNkzk+2xxnKi84Mf+Sjt4Kzx
tDVyjprG6tYJIW3r5r4M8UnMW4nWCte4//j06dtisyOWkhMDkPS+J/Ox8xaQhQT4JIeqQ3VVkTEw
M2ssc3EeRyTxwc5BXW+NImLIh4HZlJ8/Pf0eAyEnBmLwBIS/seUtUmk1bsAS4nRCGvfpu+8LPeTE
QPC27sOCFFD2RLCY2Yi9tp4pP0qGhQ9svv/eWKxLl2xUGT/pIYPLjgkkbNEHFRPOn1HwfWucWBCV
RdzkXcgWRnoVdcRo35i+74pnDNS+EzqxH0lJBR76SC4YDbuFP0AJqVRJdmGpfARi0GueyVv2LWNi
QBpcChVFPgNKdIw+Raqwzrw28Z8xT3vuvk2hH3qKgvpZZFnSXvCkQ5HTYJWOugHGqvo53RITS1GF
xcBJX6pFPXQeWTFZE/KuMJQNyyxsDBQoRmH8K5OOFXkGma0O7dAtMbEdtMsSOEelWAjlpY0e4cl/
o8fYL27aAUzjM8dr3ywTozGyMS4aAclB4CfxTNRp4GbGJ24AVOkzC9kHzsRICCCzsqjox0XV+PWC
hKIF7pzL+dNauu/u2/cfBAnQChdYPTiIRUTC1IFmpcj1hpz85MGamADIoqDLJgRVIFBoga4s/D7z
WfmTGzNRbSxMBq0M/rgIpTWed21GqNv6FnsuPN+3NRPdDqKmNrQcxoXlpfbKQrSYQz7AfnJrJhpN
TctNHcPda48wh6XgzQYUe8+cy33Gl09UWmVkVK0EXHFcubRrltTqj9PU/8Ds+E2vrIUVi7k0vUNS
uXr6KO1xoNtGyIdHKUJWiTqvArBN9BFZUKT0m37QCTPQCzj6hWPXyTNT7VG7bYP5w6kyjwP7jK1u
0Vn8BtLbuJ2zOjbZooZ+tme2cA/8fKLatJVtFsVet6Cg4Bd2DTVVzPL4mQxjuyk7zBOfaHWdgfHr
RtEtMINOP1DAT1YcrzvDIiineB+qPIHagxc9c9j2QTPRclyniQcdVc2i4tzSeUm5649kGRto5PRy
qD6bPnlmYfu2baLy4PG9OMa0XhR55GEHes4qRwZ9HLhPn7J90E+0nnt+FVsj8E/QumYOa/haSt2m
eXJkZ3H2jLfat4SJ4gNxC20RDXS7lY3fVW887Mf+2jRZcvNzS5iofozDtvBbqEH3PjS+JcN4KaHs
BlVj6f/c2WUT7eeRFUN6Dv0qRRIAQVs10MxiQzXrafn3BD1soujURIx4kWpnJrM++n0W6LayT00V
HdaGRz9n3dlExWMzlpZVibslMFIQzVvx3BL2QMymys2V16gAQ0NPB93LZHv36uc3aKLcMWqNl1Rw
92KsoJvEDGe+ESeNiqGuJkj0DAz71rB9/4HrDhhXOTx9AxwOIzc5zdTMY9b4k9s/UeMY/lcNFfpw
c1WpdDayYJj5nQjgm/SeonD32CM2UeK+BsYrGWIQnZRLZpdQumfQR8Kgscyw95VEd4W1vRzIvokm
qpwGhmQ5Rc0MKhWLrkInUVyc8f/L2ZUtN8pz2yeiCiQx3WJj7MxDd6e7b1Q9gkCAEIjp6c/yd27S
/MFU+S6VSiQ07K1pDWP+M6P06Ily47Z4bblli5BuZ92pOhtMnArnAJz5XVCER0s2O6+wjqm246xn
z6Vw9w1nG8O/0rQz6ef98Nvc1XTKrC4ezYT9Q54EOeNRO4ofrHBe/XC8bof4Hynh3TRr2nDMsUk3
ce6FQIbkQIQaTfyNVqykc7oIc5/mViqssItrZnmH1AK8pZpb/xG5UG5MtpU4oYtYHw0jFe5LTDI7
8IOJgEAs5G4eM9/fXzWbz+zE9yMBoF9YGpX2iVtM6iXUrndQZYCxYLMT2Tp078spKJPLla21ZhH1
juBE12NpkpS38ibMW2ffFvkUXy59bTgWYW80VzSdXJN0If3eWuPt2JYiqgJro6vWyl8GfjvlJVBp
XSIy6wFZ9xvl6XOhyufLn7+yMp1pOu9HIhSi9J3K7xI8fZZRdgb793X20gfpTVjk9Mo5uwj2qmgt
Dcy6SbRw7xttA8ZH+sfOG98ut2Klk8gisvGSPagWe/QYZJe4avmrmJw34pb/z8dezYlryYos1u9A
DKmFLcKUMD7bCR3xVFzwootmp5bgJuQi8bk+w9m6+h5gjHTPjC43+m5lhMgi3vsURI8CJScS28OH
aZLVvhxCcrSALT4AXW42Tghr9SyC3jSS2JLXJmEifyzKogddAm1VxIu8Jvx7eaDWKjkP4LvUyAMQ
VXpQQZKhVypy9PxYlgr0HcBmZSauW4nJIuDDymNCWWWXBE7+xzMuyA5gYj1dbsHaVFvEO+lIpzst
kE364cFp00c697eAA79cV/wi3IHYCnOeFSaxNXCUpK5jPtTfZRNc+fmLeGegvQ2CovzAGp6Kih+G
vL5xCNtYOdbGdxHo9cB52tG0w9JnPfd2M4IYNuKkCQxoa9NqIyTOU/+Do6CzCHfHUcqfLWJht9jf
diVgV339mfvOPm2aB0OajT3KylA7i6i3Mhw5dI2+KoBhmvkcE9oeeJnFl4d6ZV1yFoHN1DDREY8c
MdC5Rz2QW+ZujMLahy9CWU3gOwDDaRLqdCfV1mAmdtiRmo10uPbh52rfBTGQ2YDAGXw4qV9thSfk
8M91PbIIXAngvAKb0oqdOvhBePNQhP51J9Qzeur9N5umL8Zp8LpkanPn0zx1JMkNbfeXP3xtQi6i
FlpELLdl2CUOfywyltSdvA2ISuDt80yAjL+ulkXspqRLLTAdrBj5+Hl2QMazvR9NO4Ocajcg0ckr
J+YiiDHrm0ba2BO486B2eO07k8r8YSM7/ze/P4heexG9Qdv7HXN7Kx4PQTKesq+MRTgRp991F02P
fVzFtbWXz/ozr/dbN20rEWEvQjkDFQnsg6lLsia972zx3U1bCWAx/3l5aNbKX8TygHfEaap4GzuZ
Ogq8cey5lb+ILJg2xn6tgkVIa2NsPK+igkC6T4GqfgK2cR944XXLwv+g75g72Q2In7EG9H0kxU9J
5H3ruxvFr2SMs2Xc++hzBuFTOjpdEg6UPXi1Cyg6G72N6FtZdOxFbGctAw7ZNVYMKkcXlcb89Od6
F4IW4AjaXjkA5N8mjKFhIGshgcAYATxq4LCnbu8GepZ71dTt1m5vbZwXMa6GkoFDi9hLmfphDf3b
4NZfbS6fr5uni9DuKbW1R9FVFRN4FTkvyZbEdpyaudsYjY9bAJ2TfztKZ72P2/8RJwqS3enZ/56L
4Z5XwefLLfh4KgF1+m/xeQnqnZ/RNpkaeq9zS4CVGojkcuFr374IY5Nq4FtBIkiEO+3B0TsFXhDL
Yd7A4a19+zKIXauaUvCdEkJcsiOafg9H8Piv+/Zzm96tylPm5Lh46tqETf1tJulNPdSPTV9uhPDH
QUbP+N/3xRM8cwIxbOmkGDj4796NzO1PNT5/1/Bmji+3Ya2SRSTX7lCFPUMlTSjojofqGAQp+B3l
b6sqDpfr+G/J/9/1BxZB/7bEKNIWmTPoxHPqpGwB/nUdMkWsdH/TwbkDVyncV2kG8rRd7IYsAx3d
Vq/M6poEsPytQ8raVFsE+mBRZFxmMFwZeWw798Vi/qc2pF8ut3Kt+EWgdwNtM+XVbcItmqTEvR+V
Otnl1vXdxxseWJH924c9Dwovl0wnQydin4wUnPIWjHttIhKI+9bVG9lkJWSWCDkxM9DMx6JNwkzt
CjY9lMF1u2T4MP7bhsHSRAK3opOs7F0Tad/L7xsPZMchJ7ggvGocgvNMfxeVbgEaU1G76Kipe7KQ
ZGXG3ixVfLpc/Fr3LIJ+BBBWghOukVFA7yonu9sBp0o3On9lEgXnWt99fEoyF3sZohPJnLchz1+A
3o+ZpTbm6NrHL6I9GxtVaDtrE5cINsSkqMNul+IJudj4/nMnfxDpwSLSWZamgQmkTubRehYl+SQb
9TRWdTJWJr48AGtdtAhjKdwGNwKoouX9fROk97UZjx3odtcVvwhjGUy8bPpJJ5r6v+z+LMARkO7Z
SQexsSatNGCJgiN+D8qfwAQ1wwTKoHRu00bJCJj/65qwxLyVI7e6sc3QBJbqiHrkkWf2Y6bD31d1
0RLy1mlmDAsxAkiot/1EbousSgJOrptDS5BbOKTS5E2qk6oQX4A2f2m0evX69FE1W+8SK9N0CWrD
I7+2sefWiY23QLeQOLY3d2NQ3g06uG6aLoFruHbtuDdYTdJ6wZuXeiCcVoksmq/XjcEikvnIyiJV
OZZU9FUUNukQpe5Z3QWSStfVsAjljuZgWddhkxTh+Hkc52dNimdjhZ8vF7+SivxFGNs2DoeVazdJ
EEjQWLO8QaSNdfl6ufizzcBHmchfxHGeh/nc5xM+v1GfZ7980kFzL6z2J22sIbZrUHx9YnZVQ90o
L3wT4cbGiSTokpc/YKV9S7xan7seL8GcTOZQk53Tsod+SLcgwWuFL7bk0IAKanesmyR156zLIp82
tfoThH2xcZ+1VsFipWZTbYd4NW+SSbWdShynadqIc9ZsPeKsVbBYpafCmECXXCWum9rpvhh9BaJr
6A86utz/KyHunbPvu5UUPGObDaGlkpwPv3FzeTd6XbtrnPzB1rY6XK7kXNgHy93ZBe59Jb4/joHd
2yqhhf7sigkSKR5op9i9XXcIhjrfvzV0EtjNlla42Jrn6k8/j9ONM5PiRzGN1RYSY60Vi0gfhfb0
MKKr6iyvIXqi96ogL6N0roLbAG36bxskqQdogRmV6CpQx6m128Mg62xjtVubSYtA72lPJyWH80C7
85td8/QIGLjaep1fKX4JUqPIsi6kq1QCtZimPfgGCnxnKSlv6xS5MlGXkDS8jhZ1BZmXJPCrPGlx
pal18Lmuqh8uJCz2V03UJRjNL0oCmLrGNGLdq0jb56yb38KgTS4Xv9ZJi2hO+QTxBpk2iV+F36t6
cKIMyuUbkbxW+CKSm3LyA8uUCqwBS3+3PIecTFH2100f91zruzyhui7LferWCbfdHW507b2Wnhdf
1y+L6NWTBcwFZF+SoO66KK3cU1FtgtjOJ78Pko+7CNtGjIBnBqRO8nwS1ufUn52mjPJac/ri2YZq
CHlxz4asjx9MT63PfXVqQuIpKE0YN4AUBimcYsdCPkwJeD502A8QHNQ/xsAr832F+24slEVX5ady
4Km+SUcQ5BIIl2XuE20LvLyGlHj9d7srCvEa8trtjp7b+sFeNJ49HYYxdETsubStvo0+Y/ypY56V
/7RTrzC/ZeVnuMkrIP/04OGKwIm0yP3ptqNdNcSD0tB1VNoJ3ZdwLMkEyC+HrI1T0ckccQ07p8ch
7MsKxACoTJ6GiufhqYYjDn8x45g5t3bDbciSMUOD6srhXCSycmQGX07rxMLbd1Sf9RWDqb5uv+Uu
8hgQlRO2h1IlElJg/Vg9hk56w31x3YZxCbfr8YQ0SoJvdw1HlpE3fh0mcxBel2CWeDsXYgOTU+Yq
gf3zGHErLKJxzH+Dwb6xiKwsUkusnbZT6hV4h8TVSp5HNVIYHazvXq4/XQ7VtfIXKSwHA7qvfBvR
BM1KII8teQAdUBxr2pXXpZqz+O77VJN5wjYV8drExzPPCdKdDk5/mr1cbsDKBRFbJDJdpn3fqx65
ZtT5DsDd/BZb3jluRk1OExXNnXHsq95pKVvktaYSHUhBIToLrO3ILZovumog9sPNRmPWRmOR22yI
jEBoVtWJ7ho33YeTW58IwMHfcD9SXLnvYYtwdirhzBbFnPXS0h3jzBLqjzLZ+Nu30KSNwDh3/wdZ
eom668pm4FbWYViY/Avs9I1rtdcxe+AJ+e+EUmbQfTP5NU7KtfepUqX5WsxW/buEJt23qab136um
1hJe17vNTHuD11XZhHMQ0VT4eD20oLTaFDNtol5Y7gTBwGH8cbnClU5bIu4GVUFIa0yxXQnq76Y2
QyKEuHLFX2LtlD/wfE6xKNOp07vQOB7W/cG+biu0BNoNNsj4rsCNFyQp5U0WVMVtV7T2l+s6ZhHk
bV6lBa9rZPHK+DdZRe3vOOROG2G91u2LsPbHspnLFlvRgkt5MlWQ4z2924IgnjPpB5FAFzFNqDSh
OC9wQQlhT6kesIn7TsX0xXTl1mPeWguWIa2d0Yw4HCfWVNE/GQgFf+bSlN3GGr1W/GKNdgmt8iwv
cGr1/N46FVAv3dl8GNwNnMcK7A0q2v9GNMjQnHsyqBIgtrriSVTTFOy4XxG1H9ra+pRCQhGCXVBa
9DqsJzeBN+npJrNct75uDiyBdxoa/bbJsauE2jb0BK0yxx1imVVKHq6awkt0nWfTGYcRJC1OdV7e
FZDFxiXJ2HRbz6Erg0TO8+/djn62jQYVm1QJXN0EtiFDPkDZs2B9GF1uwcridJZgf1+B186lrggq
aFPxte2KYzabNxAyfl0ufu37z79/9/2yK6cuNHOVKF21uzGlf+fO3fr2tcIXIZ42s9O2hV8mPfRU
JSluCGk3dmgr8U0W8V1alp0OUKhJ5gHAVogpJFVGnr0svbdS8vm6vlnEd5dJnTqg0SWhG1CIHvQD
xEF0tRHeawO7CO/BFzh2Y2wTMdXzXWo7437uwvwTCzKyMftXqlgC6dqcVTWrnDLBfu3B7+db7pEk
M1tvCyvDuwTQpRDMY56u0T+5xY6UZ+IolbryFmGJnxsKTwSQhC8TVrdQJ2UzxCFz1h8z31TXiThR
ZxG9LBxB/q/sEpvkKgcUKjhyh7w203zdDHLOA/MuurSCOh8PBXqIZcNdAGMACEP25Ony/Fwb3kXs
hlC+6wcHq39OM5CIYZLgzqesyxmUy6VV+38vV7M2zIsohmAShwtDiiTtWZaKxioMhl1h2WG9v1zB
Wjv+J5ZF2/ShKBMizYusnb3p7JfU4fHl4p1zvH6wF/jv9+9GAfIoXWBrNMCVLfTQw6NT9U8NK2M7
q3dNPR5ql91PlP+167Ne8tZ9zFqzFgFe5UFgFcBSxu1MnSMtuvTQT5Z6rTJII15u2koVS6ydFJVj
bNLKRBiuDtBDlYk6q/d2wg2uG5wltE7NVmnzspJJP8tfdSNviQW078Tnjcv/tSYsLv/NBG0nM+HD
sekPsh2Y6Oq78F39OMuw7q9bRO1FnEMaiXMo4sgE0sc/XVmc6ix7Vfm0sZNaiZAlvI71Np7SQSkF
MbrmOfSaafbJN90WkmHlsL2E1wnSVlXGz0NAcw7ugWpupqz7mg+0jmVheTAWKdnGjDr3yAexsgTb
1ZAAHeFQIRNHO/e5sEVkSg3KngNlLAj9bB0m13psEfKhN/uT22LL7wydM+2FAfYVgqWkaU/XRcZi
7Q56WDZg+4x2ZB4sWwrKHltFNHRpHXXlqC/ie/IEXhqGxoLzSzrWNzkseR4IUe4WY+M/ks7/jgXu
sv5dPTxGyeh5BtMKLIcSfNLGdqFKAu1HEFUctz9ko6rbPd7f7QL+EzwAryqH7vSb44L9pmSqdqXP
rBc/hTuEjiYgA7vYzyD1+lXVxBkOgxqyZmfcfPxFS8Zue5V3N5PIejD2zBCFc5hB7NUuBZs/ZQ6o
Ss+aZ/P0mNkAxD7kCr4Se1paWXtPawpbFkrgerGxMf04L5AlENCdvYacae1xyvGMBlX98G7w8vI4
MDt/u2aOkHCReiCnSvu5h6VBl7tfWm7vMf+eC2u6agr+Z8b0fvHHYXYqLW8oEjqfJbAJOzUzTE2a
rcPTx2kBHkj/Tg/I8ZSwGhkLXFdUkoA/NOkOpjDAYuxnCLjONz4428GpDa38OrQE/Gj+rdJpQtdj
vVvgTtryYlYM8pA25cHz8KjegSK1sSZ8nIRIuNhxZLjacyiE3pNGpQJaoRYSEJluVFUdvKHderRd
m2GLHOTYqTCFNkXiSSNegVlnj0GWjj/G3LE2LmHXqlhkIZuHfkpUU8Rwxyi8/STHLvjbMjV3RzGA
uLiRidb6a5GJgJVITe9B/SYVeB05GHd0gHIDYUCUc0B2Qb/5gLVyZ0CWyMA0w70Nh5FGYpd/efAV
MOm4m+lfBZeBUatT4QQxMEAPHawULgfpOdl9kASXCEFrVHBhqqoimSvrmDkZLETgGdXZu7npotEp
YwK/ijG4clIsUYM+5UUwSz/cQxjH707QH3cPdRACiuClvbQ3JvjKvPgf2CDK9gRUWvZjbdTdWAsG
Re+6epLYYW/s2z5eYWHP/G+oQk2tEWLCE5rvu3CwEk66E5a9dXBaK32RCHqBC1NqnCzxJhoctJjE
Lpfp38tDvlb4IvxtTzlS+pJDsl7c2JxGrPY2On6t6EXMnxVLW7B3+H6eGShT2JE7TXL5q9fGdBHr
E5QERQuV2T0E1m911h3D5knn162GwSLCgaO0fUwZvlf50NyAn5gfRmG9pDI/XPX1S5wgd31oxlIr
3I8GYsNBpdqIWrYbSyv7c7mGtdSxRApCgVdzFzI4SVXpP0Q0X8FPfICkwrMe6YFb3uPYZ30EFs+f
Um3N05XMuEQPpp6fWj0xIpEQWT/0NR9vnAbZsaWwScBDTHBdllrCCK1pxBNSqQWUPumtpuye9/xu
oEPsUgq2uLrDvIOsvblOKZMsMYVjbjempXUIW6bKGg7VmbkCrclg3l8erJU4WQIKM0B1G8mqEA/h
3l3au4fJbb5dV/QiuqdsHNMyxcZOdgZMegjg72bpvlwufGW18Bfx3YMhMcMGh+9L5X/hg7+z+q9B
+73EXQWtyEs/mZ2AB9nlytY6aRHxM9Sq2r5TsAGcUnvfZZP5y+F8t4W7W0koS1BhCLg38ws33Aes
hvlS58BvC3aXf03PZ+u6JiyBg8areOU3NATnfI7G4hleUxslr2AiyVLijnmzA6G2FL5Kk0XPZjR5
SX/43giQCPAT+iabXKB6LUiZQ+p3Hu3weeh03cQ+iLndD1hlaJZ02KDrq94ayFL/brQaB+ow3fm4
prv0VPRVKQ65L5W1u2o6wNz0n8u+SojOC5zM35twttyboKim8QAVdbDUL1ewsuFfogx1V5i558rE
poYgZsH7J8HLh4LrP649HEyzReFcSZpLoCG2jC6sLkvUo/IMeyz7vsjTKmqNdSyZvwFMX6tkkQaU
37OWd6ikN0MRWaXzQGZxmmbnLXTajVVzrY5FNmCZgTqLARkgJ/OhquanNu2/+p77B5cpPy+PyUoO
WMIN6yKAQzvlXdyTrIwCy4KizQhvp+tKXyz7MOkobGZRiMGAoBvV8Lh7kD7tvlwufSXBLNGGDFdt
uBJvuriz2yoSHgcmrTtbQAZsiwa10j1LvKHQg1PjbbqLOVQPPiuhoejl2bO/secKPj4cLJGGs5sN
TWd6CC1rTFDTQp3edu+JCI6VYscqDd4y+Ode7q21ppwn2btbZNC/6UwDt41F6JQH164qGD1t6hOu
xPZS/o4OhM6y6Nq4geEMvJgfGAXUOmybv8YBXy2ffl9uxVo959a9a4UZGgjG+VMbc0e+CC99Kv3s
VqrmkbXT65kQtJH+1+pZhLdbGM+iDUZmcJxHjSdkPEO9yMEqIr/i+0lsgYPWRmUR4tasyoZLCp0p
cJn2Ifh8OyT5Lc21tQhZrvCgnnDR6zb2FfkpJHuG1MXfWqUbu8a1j1+Ed1ZmZV0rZmI3zPzIIgzY
/ZnX8eWhXsl+SxCedApgLmscz2puTBZP2kzQYTWlKA+TRyQM+7QiW1L3K+O9hOTxnnLmwAc7hmHD
L6j33+O+8GtP3BS3D8FJjVtMh7VGnet/N39Vxv2u81CPVeJSrYGB4ahGsyuy4BgASnddzy1CvciR
WIKZ6DhQo466vMcCpZs+Cjry1JZ84wl7ZXItEXohtB660nV13BemP5RZALsry5d36eQM10XhEqY3
ldTzZj3o2MFdAJx31a+Z5Xdlmj0OXv/Taeotdby14V+E+5yVbK5x0xWHoWyiwlI3MB/MwRJKH/1O
/q2afuMAvzb+i3iv4Ajb+QFXsSj6LFIM5pT5rKpIez28IUd7I3ZWInOJ1uOMSe3kHqrpmmwn08LB
O0hudpfnl7NW/CLwjTPN3OgUNyfAFPsFXjsneijSethBIBj+jWCNF9b45rLxBDrzQyhYc4AAqo6c
xj107mhfNz+WmD5OUZUBajzOmu6vR+F+5uXqNW2cewWJQK+5jtVPlpg+PFngYWAKwwODG3XYW79q
WX263JcrW4Aleq9wiMML2viHxjPljjUDHNcGlx95W5rbfk7NFyDGSVKUPDtcrnFl8JaQPkcC6zhD
xe4w81G6u9ZxuvrWc2QVbCSGtQrOCeN9jmsDg7OKCg9BFsRwm4ukfeWGkp6rfFc0pOyabiIouick
mUW3D+GDd123LFIAzGEEz/wG3XKW/ApSUJPKxvgbM3UlWS7xfJDfAYlkqtl+BFvArYq7Sqsn2/M3
InKtyxcLve0CKEbLku2hz3EYXfLIKvF8uV/+g8N8cINNF8HuQjUr07RiEEIP/hA5uL+hXW9uDOfh
S932X+mQfzNKP3h6npIx682xqbripYBYUmxKGDmOU11HjoQXqqTsmYYeifKw2NJPXMmoSxRgpZwm
l6b28bRS5V9lI/EuODszEMpOc8MgKPJ6uR/W6jkH8LupJ6xCsWDgHozorfYIWu9U/SEGzJ1jWs5D
dt9h57N1+UDIf3IPH/T6EvnnT4RXfd7IOGvHoRp3jhSSqLh2QaxqIy1dB7M0a84WoZnG2yCLaDFP
OEXYinECLGLXwFWjlnADLg/KSfMCeqwNb51jK8++i5QOgGbikJ93BbxT00EP4JQI6tyGGfyqHvqW
D453GqH70AAX6A5KfmYgF9WfaqfSY9QTuCdBr8iGLinNS7tRu97pYB99mGbl+Ol+avoBlnUsrHHQ
4KK2YIAZ5De0oN0OeAD12YXTXiTh5vxN1zP7C7sCMLz9ubHgxmm8kkc5jrpn0/vRqW8gR5bdwBje
vp+qsAMVdRIjDn1lWFptUrmcie9D4CjrpqpylprIrzUcrz3hJUPFZGLsTD+SdsJrYiGAvZ+DrIBp
RUmhWFv7UwkX4QL2xvk4pAfXmlkkmDjJLJy/ZiACvFWO3gVjepBedaoD7Z5DLKQ7CWPocc85LXde
bgdRYOyd9FgMqKo4QfiqT4KqJQfAUveFcn8rPd1lYAjtHH+8p0NzcGtQDng/JFMP23QSNnu7185O
BP6utXM8SU7yJfPITje/SXsLn9YG/q7tjkE8GR5wt1CGhSvCIWyypG3kzTi9QNlmVzk52CS3ZY0V
F4rUWREJeKiWQ42Vy0C6u/jOZpkUxIYxdWuitv2ZYs0pNf6r6R7bYvw5Wr9aJ/8NO4ef1PoJ0tf9
3JCHMVCRgtPzNNiHTqKvIBxmgElS3/v+N06U3vgykFc96RvoKUVai5Mg6DEFj9/pcxuqfQbD2aD/
MqTZA/r8HqSRkzuWP+2wh6u8HDGNJxG5Yn4Ce6WJzrD5XQfAxihr8QKcLxS+uFcfxxBE5BFuwQ9O
18E3nvL6ISMpDK2DnMrIg/f2iSmXTnvMTXCY0xy7UlxC6m6CB7vfqv00N+EDutaOBqx6aAOeZ+ua
/aITObXV+Jrnxov04N6UWt7xie38nD70mTzYU3BP4ASr+/RznvV/qOdKSGarPRiDBfi4A0i5VvZG
pvST6dond8aUaxoaBXgkiyuZ/axn9wds4N9YyH62c3gvfbGrp+HW2OM+s8jngXrQfi4n+OVmduw3
2dcAgjmgRO8L0j1IUWBelP0va8jbCM5rMRPNnptX2KNj/3hIFXSfYIkeYTN2tEX7pQidV5jT7pk6
G6bX6oXOELINx3uXvDmef4CXQzzm7l1FfDwkMRjODvI+tOVLCkuSKR/vpB/ELtzs4Ymxt+BCnZYn
6oUHy3EeZAZT4DZsH1rID2Wt3qeZfart/AhBi1iY4Dg4YwK1kts0q6Imd26btHsEUSjd16KOTZae
YKS4E4X4hnCLZskf03R643a7h4/ebna+FbP/5IMXZ3l+BDzdbsJ6jzSYAfJW4ec8DB9gwh3ZQR85
1SOr62M3wyaxUDFwnE+mtQ7GUw8pppRQVQzTn3iAUYXThvleG/mYCn008o/v/SL0bOmdJ5UIQM7B
rrFwbwhvd55mb0RkONHC9rs8qVC8koCcbAW3mxTHKpgiJITpfA+m4h2h9qGAn1DUCIxpoAd51w5u
FhkS/Jyc/BD09RM1YByqnv6EVDYu2YKfRKmH+eylMfY3qVPdTaE4aBgURKVdDeeM8QlGXE/VMB9h
Jfxawq8Xr0sgIYKbiu08CdOY2f4TViNowgwuvJ+pqw6esfnRz+AkGnrgaqi2hBmBnDEpzL7H2Xk/
ejCJTzvoyxmLsW9zwatXWMaFKqq6ceaxMaT6ZHK8N0WA0vhPHQnYaz6OYRD5Q2VeK0dM+yarMfyF
lrtOgCQ+8d/upPWugtyIt8Pfmvq1LyfriTkGusmiqYEhzS0HcV3aLdjxWVD4iWA0e2Ml7ER2xA1r
mBZk0m8iz0XnfAkHeJ1GICVAR1zkzC/BqFe8g79vZz6xvq++lGEKjVuHIaXuZ8ip1VGfqTL2WlvI
XcDo2N0OYpqeOKRxaTxx4Ilu3NqTPwI8in8NfNyy1VpT+MN31j0Za7bjg8QWqm/GtDq0o9FWXDoh
tjPu7BRJabndD2oBDe5PTHyDjC9JdwBs11/rKjNn1j/bZf1c3fFBBLupLKtTRlDinozSrk5UNsbd
lxwKpycvn/rwTpXcKf54ltuaFycv2euYhsChEGlJGnXKUj/aMRt/cE6qL0HR2UgTip1GvJveQ9Bv
GmOFVf/PJFXv7JtWhffgtH0tytC67XyYAMZd27gIsd4KzV62AfijwGLRG+bU7oF3ptKHXHYhcrkh
XwQJ8m8zz2qEjcSC+dq1bX3qfEe86tm1f6UpBCjg+JSN9K4vw+ZvWrbUjmEJZb6BCTb+EWWu93xI
i/0sK3rSlsceCjGS35T0TGEcaX1MHXuClbbi3wvAliAb1+mHHj6iv7g9dOxprmSYtFiYnkrmNS/Q
7Khep7JpjsyEGjHIvKDadbWHOz4+avvI6zE4zVnqRD0rgzeBohClvsa+gbXz5xa4i/wmwEPKqckb
WJNn1nftsLaKi5EK76UOtfh2tlgjkY170V+dRcyhNWFLTl0LP4dHA6XhcS97LMTNxGrEFwsrLEwT
k4/eWLexBRez52xwh69l4IyfWWv7n+rOKW/wAuAeRFUNieoycYACNzmGrj89IGH2P7ze0i2sKIZ8
X3RdcGQpvmmagF87GyLvwjCwnt0JpJLJywHo9dGLyB+WNe2wzPWf9ehU+b7OJ7fHU5Af0jt41Zfu
TnS1/DvOTfnkwuYe2uh9dlsNg//Vp2n5f5x923KkurblDx2iJYS4dJw4D0CmM22n72VX1YuiXOWS
AAECAZL4+h7e3dFxdsVea0ecWOvFFXY6ncDUnGOOSxUpRSvQLFnlOB3wWyacYJgAVY600I7BLesj
VdjNoN7lA5Jxrtw0zfNdkyfUV/swo/QGr5l5gkuIjyqo56Z3ZJ7nhJXoHfOvc1Ekb7oRRF0mhBVL
yIuR7fY+wJe6qRGCSLMqJ5Ju5843MT/4AQ0OIut3BIucPJTZ4bBDpRWV++bNAwf/15bUZ96GKuVw
CjvCJh3bVtURKcvMKCd+a9yoLiqJ3vUk4TuZrdt6CL0BJHnWiVvW+WBiuLH02oGEVSgUiIcGlmN9
1aUdDrEi76uhGWyP5HMeIrtVk4nUisB6HsdoeAf21LRt/F0z+czhElQtcooEBs5JPCPXattKzkSK
2uey/sUjHX1AA5hLOZ2lAEN3TxVHAyOihh4yHpaoImixEbA+sNnUK6rg0zBL0dy6tuNV4Xc/H/vg
TagQMUyiH2h41nAhvSziqyLnWdxW0BgNyW2euWL9WFekJj67LoIAw1G7FNdD7OicgFoEC+W92uK+
aG4avXbZ45ggtHcszbis9tZtcbigxuThGDct1QfX9FFxPa2ORzXSJRl5cpNycDLDh/3NAErM0SPG
G0HU2sK+IDig3SrZMQd0X/ftD+k/RzmXgWp1lfTTMJYNPLP2kgzx8EY6tBa1VwLZ0r32O69tgoax
J2jkQc8cmuKugGddqAdh+H5pZ+RtPWxt4tdDEhCKfcgRFujxmXvpD12fh6xWjs3daRDw+K3DODQf
kKGs7cn0tJ3ecG0CvGOQJ7lWrFFkrQQe+K0ik4ORmiQWDRYFQxI8WgRPdthxbqk4Qu6b2QrS5ZHd
JPGS69MA4claI55tT+6Q7Zi9azug+JjQqvEwmDTqy81ARH90btv4dWQdoC9OxiWp4V6Ztyc7j+tU
80n5tGxiis8wTtT+PYIDmi5bvytx4Hu8/JaO0QLJOjzVP/dRNW94sPhYT3DWvs8ta3fAz84OFSxl
+rjcIAIbzuuyZqTKXaFNhYy/TB2h9R7DBYocm1f40Sj5uXTJYCqINjB5m2TeviAHE6VbwKbofTeJ
/73kbH+bG6qXai1aGPHhwuTDCSFPIauy0EZwYOji/Q6SD3lcIJm1tdnyLD+2ymhV75/2BiXuDbpe
FTJa03rsO0FuGDTCvIRiDd8jESrRnCO4L80HX5gw1avPETKDV3TdkSGOBFRIiwePXstpbtkvzhcM
Nhyr1e+ibxymgo5Fv9p0YuHKpP0WnZIGaY0nxCX4R9Gknam1jpvu01I/JmXWxyhvMm1FX8dpMyX3
1HXijo5bdA2u1/6z0BSWDw4S6Q3GD0UFmiH6Oxji5+5a5i6Jj9NCBS/ho8q+ol7I/ijiVMO/WOfb
3Tgt2Y+AtmgoFS6mqj0VyceQeb3fycZM6ylL0vhlRlBEfmhogpgu5/Wy3eEI2kU5FGPq60DXMa0i
tBnipGwvQWqjaxZXQW7Z+z53OYdSX00ZhPWF7cocVzE+KRah0ZKQRm+3bdxm9GZjHe5Yr5POHPeZ
4uHE/jAp7tgiyHgcNjn5WoooHg+UgaZ5jEwgOQYivDYmiBHU6XZHSYeXmphgzbx1sSixAinCnfJk
thUEY8l+CDZddpymvbZPcH3f9qrbySZBzSRxf2SSCVpnIHRlZRZF+1vT2ULUOEsXMPqTnL5+3pUP
ECbBa72NekOvgaelPz5bzbhEQ54spW2IWE8ocSAvK1W0piryzoDSncQ0LqE8SrtyF5yKqy7MJrvK
bAGWgHP44ErehvXd6t4u9eJg/VkvdoAvhmU9qPipRtN13bXKkjrB8bPWWarm5RaPLluu5QoRIgiR
BOF4HKfS1yz3aqgSDJSYXONCPIyLIup6+DRbLTMB5mRlh8T+3udVpMAxMnPJZ0HRfXqLW1anysOk
NsPCqiJZEuD4LofifWVLGMoEM1x/7oQcssOO511XSdtkD0gFXV6D/xSHR3od3lxk+GMXwINSUdQu
5UQdzwCfSALsB0bp6Xlo0CVh9EVWE2pNTuULED/dgOjW7aAeMJnuzSWLhsiWAYH0swA8tGR+KOlu
PuuAS0Wzd2Ur9GeVduvG+CuiM2fAKMgM77qnlqyWIkDafJ6dazQtZD1yXJvlB4mWuPXl4pKpu3He
SqVLj/zp4gTXEIC7Hm4c8o7jYNZPhVxdenHov+2j1Sie523ZXXG19vCzricXi3DLkF/7ACtbaV9G
YwQ2LQGbewZbGXR5P1WT9OnNvo05uQPuNIvjkETxdD3JNdE5ZnW9uLZ0nuXJT9vIRt9TBqOAswcr
db6MLl0ayOwRrIpxqQjl5OaCnikr7HLP7RQNP+LG5/o21cwC2hpUr9Uv4+Z5vF1BG9GQBwS5v4qI
tsuj7nqu7qBdbdkZ7kOpvqxzjKDtQ7cSnULMEjHxsSMoyGOonbf1fUMCeIMeNKdJe63aJZiTAXMo
liUUCxs5WAOnmHLDnRE/D2hCrlncs+mMLfkWX4hpkN9dzTTq0OJBL+Hqqc/ghIaIFfcBXKLHsYsk
0sWUPYTyDId3E+ufXdyP7jExOaJfZd5o+syxnyG/CQQQ8ZlHCUCAZcbj+C5zULrbMuvGrnnfwFOP
0EGxqfOuslOWzGcabWR/h/m1Ws7CqCW+H3Zn6RWClP1DNi7D2WLNst1iRkjVd7aNqXgjM2fLG/EB
FG7U32jFh+6Y3AGomd3Ar7ZUKd1nUk7DEPX3ebbs/leECEwGUg4doBqtRTE0XFeZk2t604ghDu/d
nBl5vbAcChUgvG4oSolr1R0H3cj8gy+roC8YoYU/bui1twdCozx6ITbOxfXU63a+FA3v9jrbFBke
NcwYMESC04jwmNKm0Jzkl3bHUepK+MLqvR4d2T2vclvgsENxj8h5EZb0GttZkqdjmaON2wCnIEUQ
QwcDLpqcJHfpcPJgWCd1qlTU1QPJjXjXqXEAOpgn/XRn1KTiokSWiDdgi6YLyhpoVYbecNok2z0d
CMzld6Py4sWbGI5rOe3U8hKxMcdtl5EIhMwmVS3cjTnbgZqi/O83Ro9j5AHt8Vljlyi7Ft/AEztf
lmbGe/lkwHbyMiHS2bygM42lKZMWNfQaZnvtAorG8FkJ5AwwNK2Qtpmyw0xEbCoEnqzdW9uBINLf
DquYQwGkBTfeq8GDxl7ndg4MiB7B6c2qTLORvMFGLGhWyyXjKIlZumlIcAgxQDWjbe63q87jafjG
yey2Y5x1mlZo5ay/jka5tGiH5HpboF92S8no0G/XuXZ5M1Z92mOp7EDFW2qWU7qeIht2foP9c8a/
EFaYlZSrFnR7gjdyu/SVs7CnuU2i6TN8EWv2NLx1Dq22q3qhW6ypWeiACaM9TEBNWbAFu5/iVLCL
YrJwDzRuQwu2ErdKg+3D4Pdmy20wnTwW6H6yK4jM5IIWRdulPfJ+aNoBZxVtgHTkYz/wEah2N7vb
zfhClmipWXMgLZ0I/rBlKQ6Qu624Ez9BDMQipNYcuC8Wc9KJjoCvsmmRaJIMzDzUJy66Wcx3ZSzH
Jn5s3G7szbakJLmG+cS6AygYJnQRQ1f09SJ4w65BSGTzAbDC/EvsPcuv0aL25A7hT3Y5dvvoW5zj
8Cy+FmZXUy1jcBqfqY0lew89j/IKbVgUn0xjmuTWRI2PkC4S4nCGhKcDSNLQtrif2MoAtS3Ryg+M
MVnTibITXM2W7rjjMYDBPXbbWD331KiTbPg2VTwmKoUUz3bNZSR8eQXhAnOlaIF41L2yU3oM2FeL
Qy/diKe9XzFXgnKVuDJq035/FIgHpwekeedYWQDBmA5rEKx4gTR11edsJ6r5tewJ8IYugSa3FHhE
l28E0pL4OLZcLE9dhiHgS0Zpuj8runN6lBsG5zOi0EDHgBzDIO9kSFiPzj5ZQLMnPgWYCh+LCKf8
XJCK2S0srwCd9vUOujZGazWQRhzTRG+3fe69PTM4X9lTAy1lfw+ga74fmyC7g/acFkcr4f12xAEX
2TrZ4NSCYPI9J5W1aIVV6UZduDqbc7L9GlaTdgdshD9pKdijLBjhcj7/BhDVtUc0MYsvIXRjw41Y
UPxOasgcvYxtlJNXP0ZF9trxrjgn4wqcFKCaPGSZBJvFByaTW4ljRFTdPDRZ3fqRQyLn570FPoCU
sxOWQ9FQwraoH+7mJsVmZhujFPV6Xj1wRNSMt9TBdPw1dyiOX2GAieG1HLNcwWcD01NXm8CguVSF
Tr7qBmf8QcAP7GmFywj6jUJv7hEc8258JVnDXzG0YAbxagGWWQim4zs39VL8RhaQF1/yQm4/5gbG
GofVS9dfrdgzffLfsV25WXyWApfe0lzeihVt9k3H89yiTRDj8MWnPXCOJO5l/CV1MpikLLogEl7q
hkXrj06FfDw11HQCMnSi3CkBqv97ZYGh5tG9s6KEdN/PWKGAoTqXYNbo+7VQ82XFz7rSaRbA4UAs
+YMbUmD3Gp5yT3LusWrZxHoewpLdEaSLPcZ0dewxdjFWAjHfcmCh6cy7a2hj9wmwS8Y+bKH2qzys
xW1Pcv49xbB85JsPx0QBtIPvJ2DhWAGqXQqL1QGFM9nEwdRPCmdvsTmA10qYu0sOhdYxxb/VS7rn
tbEB8mSnkVi5MzDYhnZmV65nBVBK6h9H8Au+rQnLwDyIBvwg+EN3ShcawPHavwwiQFUBbetHIr26
jg1WTkbs34QP2wFRVoMrU1OID7bmzffGp90xyqYFA4nbj5Fq4ttUAWYpd5y8ly4v2ILdUM/ZEfZI
202UEHYehhgmXGFKEH8HoWsli0L8wOWMvrei6AVQGmQQuwHu0j7eQZhRhs6/uRqQsMz3dfhC1qW/
H/Xsr0iWYqRSY9L7YxTPW4uDQZq4kvmIjVsiEdEKmnMSDkXGyTU42vxM4q05xQ0zVyqdNCSOvP9q
pt0dG1dMh7bBy5Qt1L0N0OGEtVhm+f0chT7vKkDIBM6fsrvrrV5ui3hsT+2wAmqBc990cCOb6gSd
iyzpuiOG2/QYB9bZRvfcdORCoB+4BfxJDyH+BMmWnT4nS98ccKzkN31MKQCvlhW/2j7F4MqnQI6U
9uKILJf0Odub5r4zKWwk4zire+a7rEwWt1/PGfWHRuvigOi8Af6bkrNqGYa0LcnE4Ns7LqRAed1C
Bx+EgiVI27DtVRh7KNI23DvvVi4QFDaA4wqMaWUBk8TDKGOAgsLnTxiS+VfVyqaoURK0roo0oQ88
Unle0s1kP5sI5nBYPW+Y6oLWupw7n5eYJwakPRWbqjuQh56XYiYb9BPx+CNiUbhgfyC+F63n53bP
zUMPk7z1MME0se6mZa/nFuH1Po3IBSFtw+9Yfu6yRlxnbxxOzRyNM8ZOzrYzMP4YjCoHKAJbWwaL
+9KscgckZeDeDjcivd7h8EaoI81jeWrpkr0kmsQ3rG8s9NZahiqjW04/AzKBQw4dB51VQ5gI5SN3
9YaMpttZZdn3kAdzES3WaKrrs+s4CnQsBZr0WwGS3yHAsO5a7nBJhmMpdrAannNVNzbyssUZ/QZI
HkPnPGbyV65lWxWMhHrB1HET5dQ+5JhYvqpkhL19BI8HBhFOw3So05Z+ipuA9iVlD6v+2w5BiFsZ
BovWJWGwwI9Ipr600cjuTJN3UzmrdLsVWRbOaho27BZw5D8KRqNnwlxmj7kYsTmFTf+EdY52ywnY
2yfYGo9oZew4Xyz6sNPSd+5uS9n46FreAA3GlpTGMK9xprkkC8j1K86CK049B+Ww2W+ifQd3CShv
zHEXtrpBBzyyFhC+psc25+1WzshKqfpg+hubz+txs/6rtOANE4AxmBZMfk4hz37Yd/lDhs2DYqbg
391O/Cpy0MZ3Lt8qkBGWw4p93hUpkrUyOF9v201j7btHrwt+zaHDpEKQGPW+o+l+G0EdqhoIgaEn
FP2R8h2Jq1CqlHNu0xNcK7HajjRChIkK49Wks/moIYK9WzfXA1Sx4ppyz357MUR3kMZ+9rpz6t6D
W8j1OrQE6/ucHIpuV1fzusWfrizrQ8jb7S7NihiYTp/kuiRjO9QpJ7TE5Mlqm/Xjrc/G9HVqsN+G
Mmc+Af4uTjARnR/SYffnIioazGp7j2aoWJ5HhXDYWW7YGO2NCh8ZK9ZjAX56FfLBVQOm0ypbkXzB
WQHV+SyjU7RNpiRZQXHEEgUQLIy/6bg+58iph4qejkcFtP5F6pCXkwSiW6IQCizNgabGs3yKcdAe
SYxterlnijZ3APAmpKyQdlSXAWZY/AFH92yO8DD9ajETy1DDDk8tV8ncN/ijt72FwLfsVpVIdkAn
xeOzB3SXfuWkDfuVTElY70iX+Oir11EYj0ubbhPFrlV4+TRmixcXhvQkzPcQ1crtvKHeL7rGTjAQ
JMGOgKDqfQDBEsCpTDLXl9B7DzB/zrjsfuUG7eV3GMBu4TDz3KLyqTjgEuUNmAsNsImrOVsBYKBp
RwLoLQYZ31zwGfTxYbeIZ01AyRCoweVss4Xe5B4+f18SBiTpOvjIo8OftoE3pzANqn1Mo0S2v5Ge
Dh0iSYcZaVsLNlP6J6YmbVlJwzxuuMMb+JduyzTRtVQSRi9fQLXQ6ZUAnWQ/x5DhZzcKXhMtDn9r
WXcRmcjbl52ExHxkapX9R1Jso25KWuAp+z0kG+vRxTskuByLbU7j2i87YUiwiJFU4qZgxhb8ga3T
pzQv+Hwa2tZ0sCoEFNlWY4OiPlbIhrb7acMk0z+qXTh/NRbEDeAFxErczFIZ9Q2eunPy04HOaiKA
03oUT4NtwAMrh0HnCUYw5bLoc9jusp89tgB+PaGVCguoRgRO3fck8dihAWkmfjxZRAAYoHharN+j
2C/dBfdqN512hAMEMNcNlpEc6GrxqzAMPrj9EON+7pHbICvG+UBep8j22P8FGtYIpgij734Aw5pw
GCDZCG72UwZn9lOcTNNypjjIzZfCz0jHvdYkwcBp9WqGM64Awlxq2kaejVAljeP0CwZ2tr/2Ak1m
U0aYlaY3poc+u+UjjfZXOIfS+RKPftEH3Bi4rBXYorj78wJfDPWYYPSqWzgMuOuU+Db5Ms4Ulans
JNf0gxT73HzBkzhuzxCPfaaKS5Hy+TqGJQfYBylivIBK56HIvkUbjq7vMA5O+hf4qgSKg3Ue7fqa
E0DT4K8A8zxEGe7qBzrCafiRs8aavkSDLwJAAjIs+oKRdopuRvhThbtdFjrcZt7oCd54+WoW+zmy
IvWHabLK13gXgz0MgnQDCvwWxQ8JFjRjVmLnybIbWOsEc3QMXvRHNSJqFvXZdOl6mVI+cl2iz90j
NCZadM25tUsafm4bcF3055n19CWyclxPKnEZKMrYt6X7EfnzUpxCMmSAQbFw3+kXWC0WA3gnPOmu
R8X8hp3wurgvRU50b6qoSIkczr116BabLhTLtWhYxkq2c1iGKEwe5hHrGQMwdMp7wbDl41hOTAAW
u3aIDxbaMMvv9Epc4S64dCDdHa2C23hy5Fmj/VvUBxiPlIoubFyPAKM24BfjntLuu1JWt+DRbhLP
ZhuElPfoq60LIJqwFD1O0gH/y0ARG4uQHop5l3hWORAWjJwgU4wGpBdlWnhTAXpa83tdFADVz6DR
GSwLdtZms63lVqwklFi252t7cFmy5i9wM+l7oBJzsnavJgKT6QFYyjw9tnMr8g+AxsX2zLuG8S+K
4gF5MWHt6FNOMODjeVYwJXuHQ7vwHhzN3gLigkGGz1lNeLrkN85sXt52qsvTW5rszfRIzAr/TD16
5Q5aWz1hLU+IIFU3mNXehCYP7SWLQT95FNw4/xZWo1rsf22CFffa59go2wXuBD0n2faya4jDqk8C
N79VKtnJr5x+6lVOgOq7DAt+EWaQOnQEnlcer+Y0sYYnxxjBvO69sC5psZoqRHIziW4D6cMwy912
BlVFFijCKeGiXJD8RAGdYik9V7Ox0lezxgAMAG8Hn+waxItkvQSEbg3yfoDUpLu1fF7z12kG+FIm
vg/jYVqXxR3gUToMh6EL5BZ8CPLUagWSTDGD+FU3NPLf+2gB38g7oO+HwWFiEtEunxk27ggICz12
xUXzFEnUGiCwceywwRkohkFwB4ebT4zknAAuC/CMXZPuyuE+n8p1gYDxGkgY0zchzgHbLNvERkCq
Il7qNDiQC31sIgDiWnKOIwLg2MMcw1vnrgDsXzyYHvjEViUWgRHyHgNUNve3cJZMA6LDDAk7qRAw
lkZfYif9u9G4z9JKLeDZ3UXYM4BLs296rMGPcqKMsgbzVPx5n+pqQ8zWbT6qHfOFxmCPoOGWgIKS
InqhIgX+RowWQ/pr04Ukj4A6E3XUIHS9FRpGHPcS6+cR821hXA32xgCu3xzQKiIrKo6xfxQxKCDl
CLWwQankDUX90t5l3wuuuv0L1nbAfm2ACCwJhdteJGXmO5Izx4dCFnhPmGoyd9fu2ZCfGHR8zR1Y
pVlXbQPeztXOcKJfdW028dsuxd9TYkS26ZMaaBRK0e+WnBKcMNiPNRbzjNTOfTVRIvSlmwR9mzWG
zUq2NprKNhZrfE8xWOnbaVbJ8DASlrVXcK2YQcXowVW4E4ViopptM5pfHRJJACR7GHudxqnpoL6e
JsxA2DUbfZUtkqcPkQe5tOJT5sBswm5pNPXIkdRSLT3vYS2DBh5FuOPpc2Iy8g0r/r4FPGNSUWrX
rXChiyADKtdB0qae+SQwYaR7eE7ycRqrPWN7VwmgfmkZcJeScygEf2uzBIZvKokAeUZQBkRHjmIO
39aJbl+HzAJxUgZko6xMbVBdV9q+5fHVOvrRPXfw+ZQlJk+Y3Sc4N6OjglA+e+RDrqIrNKh4Xhvf
iu2wN6x533fvzQGotiAlh7kCOQ16MftPlK1WVGmCv/gwLwooAUx7aXyQHUK5L2K0+PcoTP23NCy2
OwiO50aTHtQI0I4JqJDYRoKrqOy6VwS7mOKAY8NnNQI11t+pmJbkgqvWYfBoW/Ur0RQZHuAOyqlq
U97FlZu3MFQobwKASA/Ur8KAPbfXoeBr9tu7Kb5ZU5XhXBkabExAxQ7pY76hGtZT4mJV51jHbDfc
p17WdgTcdBhDk9wkSIDCarUbd5yOk/3suRlJR/Bi4m7KKz3svcMbBoJ/zqhOfZlhnrIvOHjitlZz
qpN7M4OHVGl0Rdh39/gBAsKMZS+7xSRV9XHv5ImPEXnP9Wi/4Sxg9JhocDUrmISv3YEt0tysHrzf
elwiryusbop7EOj6qHR0bz9Wk4192SkTiocdVMZfiP/D2JOlFva91cJHsGZJnyOJSBUZ0gbGzRLQ
6ID4kCfWw6IAwCyfwLmlM0E4r3ZwfLtd4zQQKBNQ/g7JLrbPfn2hSd00hf2OE6dtj0CQExDr0ij+
pTwCG0EJdTZtr9YFUHwFg69C38xId4HZkYO0oZZyjeJD79w+Iz0jzDdw19nGM5VReJ+HBG1ACBNm
MYzgu7pHjdfyeqQKR5ujcZ/VYCm0KxorLOhxv2SDv4/AFcyrPurAk0O+8HYpMDKlfT2rdt6/q6xL
HuF+rj5S6QG0lROEfH1FIeBafqzYleafvpJ8LT0S16APXTcw1hABJOeXrStIei0AvGNdtvdRNbc2
28CEyVn6DO0nVpAjC2pAmOOU78Z/izzOpTIqRmFDKdPGiltv7GRe/QR9aI5umRXuQHugyR5DK7a+
2HcvgLrbkuMwxso+EWiEhxJc8hW6TEfWcSoOg09S9c3yNUCHtTrEASOwqNsWbL5mCcKbQNRjtkW0
npnqtlD/B0zxC6yus/wKDHld4YjYQYaNM/BXJLK7p2V6GRhignhY18clROTQqwYraxvxA1JywK9H
qwM+UmQeXDDfic+XIxYz6xPp0uIGuO72zYm4eNCO0K4k+wYUpyPdQZqUHqcpDicQgYbHXcMld7Pg
vpOMkrKNCl61eQCou2DNAa5adLuCoPKYzguvIguyTNP2WNuPZmVI4TCf+O2YnABGmVeo0M3ztvVb
reSa3UzobFipwZoA0gvwQzvvgIU38yvoVStShJxFnmDan9hmxJdkl/KYEzqADpyEcsPUUi4zB9ox
Jup6z9BsUGnGV02K6U1GnS+nRFKD/doYQNdlwElH1lV6o1Hlc+BqGVdpZUU3gxPtLztENSVG4r0W
APwektX7lwlsTng+NuL0H/OeayMGpk+gsCVIQpZCsnKaJw52Z9Gisvy9zOUf3tX/SnjyqX/5bzqX
FI13Pw5WH5ajPEHVdyqO8Ss5xGmVHOIrNOllUkKQedXVWyVu4pv8BFnfIflpKpQkGG//m/fxF4Kp
+A8RGdds89iJ6IOQX0k+l6O62cDj+/s/8q8EjPEfOrIR6R6FaLLsSFEYDykIp4gIHRtwPBFuXCos
5d7AdaXnnE7rAW1eV5oBWmMHy8qxzEBHPi0dKF+YoP79e/rUU/2rD5798wePnAgkqAcoAQs3x/ao
lzxRDyNOdOCuMWauEoD0zk+whoef8LbIbK1AaVBFhSXwuP6bT+avVE7xP78J6ffFN9GcHTFTIju6
Uam/ZAJkbzRQyQnM0jT/n9kLxn9I1ubJBpswlh53gHrZM2w0276mPWgKp64ZsT79+0v9F8q4+A/1
GpbsU9G7mB+xUIjBFKLDYcJm83/2R/zpUG1mvlk4UvLjlvVgLFBAAbIvM/PvQgb+4in406J6meTU
GyngXwRMooRC5iyK9g6Gs//OL+4vPp4/XaoXiD9BdUz5MU+mAzSg4FZDVv1vbqa/evE/Sonw2K1y
DPtHCaJAmc8bKqQCZPs/urJ/mlPHnWHg7eKzifc+LbMF8Kjdx+e/f/G/EIT/o3D89yo4095B9Y/b
RgG1/WWH5rM5SwMsWLE1gPbFrBCNA7NauLn7+1/5V5/WH8+/yiXAMuRCHQEY87dkmu1dS7Fy/ftX
/8fH8i/KC/3jyc7awNItyOTY5wW6AlsMn9tLiv8+Alru12QcCvzLkNAhvWpM+9LuwIKJFfLLPDZi
ekZDpA5z0L/8xhQofEu2Ayv6x7v7Xz/9/5Yf48P/fR/2v/4TX/8cTZgbiZXuP3/5Xy9jj///8/Nn
/v/3/PEtVx/j3Y/+w/75Tf/0M3jd//d76x/Lj3/64jAszRIe1485PH3YVS//eH28w/9D3XksyZGl
2flVxmrvRddi0RsXoSNSZwK5cUMCqOvXtbwunp5fVA85PUOjGWnGDTfZVZUNIBERfsU53zn//f/5
f/rNf/v99+/yura///HHj1+VrGPEi17+HP/4928df/3jDwZ480r/t3/9A/79u/e/wT/+CGX2o/9f
f8HvH8P4jz98/0+Loa0YaIHr+KZ+r9adf//9HetPy9I903VNy7EoVOHZqhuuQ//4w/T+hKTwA983
/MANkFv++Lehmf7+lv0nvwJRF1XGsTguBX/8jx/sP703//Fe/Vs9VY+kc8aB39j5u0ftPz5Mns2f
41sU9tqOYwf8nv/lQ9WBVgx1UFl7YD9/m+edX6FH3MFp0Akml3fNdKGhCqzM14jvyYHLN4TFiiJf
z96jmeJ/6xh3yl05GEuLJE/NEYIaThKOXKNuLvPc0Rlm5p0O1npqerc/cuQB413JOHYEzMxKJXh2
xrV8kwdljd6hZdWEz87u46gysDuzPJelDQSrT8dmXh9wqGY0k3W7rSOkg5v/bvXGeWsr85e5VNhj
/vasu9vv0jfcM+ikd15bmaCiLEemshzqIOPLAqHmCHnQiIIN0G6hvDPtkMkxRHfxEKTtwYVrdMdC
v03aSAxtq5gEJzJO590H4opzbSsv3PScfk7CPIG/51VZ9/rfvR3puQ769lAhgZAmsy6TvdYfXSqe
1HYzskl/pFOt2cm0NxJ4CKIqRRmlvbbuCncpQ8EYt4PS82uwrnLvzdI86MJhVl+wr3UQT7wMRfhz
7s4BaFW5yIuPJ8K1R5dHdzK5U7fyHrUb8/2Wg88vWdcl5lw7uCmMkis6IILS8LlSYRjFC719IbVO
2aX12hHKZyXtbU3ibEr99zy6pIz9ZUAFLdoL42bKkFnnlIZ40t5rxKnIqAlnXw1kGQORP7bTpGIG
DzBe1q33xZhZFycNdg2z7ZF5dIxm2/xZycBL3NE+wPlph5kYCVCWsV9X1F4iABzjLKs7tTpCW29D
o44WAQR62mVU9uuatEX7rZBy2lmr9rI0ebdvDEG0oyTSugaFwXXUzg/o0AF5ZOCZYVmLm9aUv8wG
kdwRG1+c4a8VBPnS5YwBTYcdUEJ3wdMElPEadZmXKsryYDtI3Vz3JboT4RBzNyKCHlKdKFY2WHGF
qcyVcwvu/FZ2HJutCV3P/nKLhZ9BBPeATDOT873bxjp+dwp8k/X2Fq2b7cRuCt2J1ukRLvCreHIx
4N0+fXDhK9ilHJ6jZlsuc2aw9y7Mx9O97gztaoR6MNtJBzoXrsKaTpmprwlJjQuqdrGrZirZhel5
0aYxsqeoqzo2uOTtulxCurSDcXS3DHZy2W5wbv7BSct70hxxPE2vtbBsnu1cD+uqJBpKq0RXW1yA
p4zsX2NfIL++xIrtrDJv3rV0Yl+N8lyxT7B9o0YVaboc5lrnWscohWEk7sWO1P9akWPIfIfjkq1/
IZ4fOJ8OP+x1EEiw+nT2hOxu8Ce/au6n+yxdq+fFnj9q/0tC83maG1xNsMdravRO6PgTFcZY0sgS
hggrOI+9Wt33rUTyciWegl9UP+iAcG7NWA3cl/Ozb4GtyVGStPKcY2s1z657WhBeYjj34UJuIekV
GI5wzEvbQ1X5Qj4ta866x2d3seOgajEuVhWDtjLTpFd7T+uYGqkR81D1cGE+3BS2a3Zw5akbs3ZX
UeISoY5rEeNa1W7w+utidfCLuTed6uG1Zdzbsy4pb+zhlxJ3E0nl5QFWvd4m28oy6eA87PMuj8iB
yv00yPpkEs4MyZilL5kzgKpIl0bT0u4P3Qfq6nqhYPZVV729x7p9qvH0HoHu2nBSeXG0/OoqG904
AZPNZ3ocHxxUBdDh0jlkzfIDlmJ6hQgt6+WUms3EpMlWIbnYrxN4ZKK2zQ0z4JfYrCsr9IyGVWsI
fjqrsx7Lpqx4D3gJsqKlb/GeLmmeTM3fO0H1PjRO8To6vwBDqdtfvP5kYSntqFX/VkyO2EHCf6nA
9RIn1bs4Y+VPGoMQMFHLAXtpdbHz+y1e4HGGEOgmttD5A129aiafndYY6thifMbnZunvzUJFAAPk
5rOtE2zPeyM4157xM6fXlQ9NV519pcdqUg50l7tRLJj+wPVpH5ksHonREMS7xrdJuOshGAw0HAiS
fQ/OkCgmRNDmIOLe6H+uWfWa9w9iSw0kChQkk3G2ZeAcuHN+akYxH1AcoxWW5iL725St2UlqAKWw
auw2btskpNeuoJ3FgRDutfOpYOi2djsM3llqcBZ+R5cjo4sOaLqECOBHIz/3dFYL1AJ7Fn3ksVsn
bknFgOjc4Pb3l8m8Xy99JLhAJ53oia4kDGsSj1vtMbLLNYd4mPWHdcrSo5euGpe2vAJurth+AeTY
5vRT3zj9vjW3hvdKpRHuyxpvy9hHzYQn2Ar9YKb+R4ebfaZY73sFM5fU/t6eqZsvbb0KRdfsN+jV
vfgoJs29AgYxuUsU5B8EJwUkImLQ00oSLS+4BgPn9M4a9dhhCeYooXJCiiz/W+Lo5CQzXpZdny/v
JoxKWCsPr8ifc3hzXlL9cbWK9uBZNq43/QWhtqiwqDXj3HoEt5ReOVTgaoe7g/C6qGsGoYWbFk2r
rZFq29bQX/Lglt5HCY7rkfEydjyUvvVtc9V7SnoUkDU9a20Q8gjpV8wA/ZqWjzP9TMfi7jrJaXyq
oVGvf38R8/LUU0cW5kplp5XOimZxNHob7CKSenDACfUf5giSIj3kfStlZGWdCEezKSAOVftoLf7E
E9AfC234Xs7d93rQppAnbr7+/aWyJsobXKi3MiDLYyT6PVRpbepW9JXHriXPma9/M6uxR4JuaXWo
nnu7MIEe9Nih9oOUffGiy52/amfilxlkm7u3R9PdOVNf7gCBj2h4RdgHzSkz1iWSjvy2fgTBqTXe
PU/vo8KeX1od+xO2vQybFUJklTm6Wvvpp+i64mVjp6uw2BHDRHZwXL1hDbTel3WZE8lPOOv956RI
obAbUN0PBWN5phZ6+nx0iToFnZaMWnkoswWuz234oFpv1tq/Bdb9imsTUVKF96KyZae34pVQxhZP
jfjo9CFZepeXE+W8r50XRMQ3Te7monhar8z8+DD7Tt7WsktoTF6+2MbdcMaMf7E15E2RW8456wY8
sJUO33myHgmZ+SGr4LArICBhs2ztRF4Oqs5zy7d+atU+6zaQn6rcmbDfuK6BvDUFKyWlivyNCvcr
7Vgx5DjFUPfPVKeAWVYSDduIjTQYCVK2TlSSr8PdvzGDbmeOdQgVdsoGw0dnFkD5KYmDsS6fPDPA
LTUvq5d/LbX8KyN1mDSNA78hKjabyTzmqYw0nfB+kdO1ENj1FRX/R44RBllzDpzqffPsqzm4zHNh
EqjkwYGrho/FJKBNqhKkM8sgYl/ddl4jFZ+KaoztQh3h+u5BQUqMWU5vFiwBxABve76cNZ2/ec5Z
mvgRxSdE4E+6Po9R6dXrSTPE1W236QLXOl2s5h4bMYM3s/8tFqAHlpKzP0AxtCpCRlqeMrNdn1rL
3ciV9mZSMukEJE30z0oHtPVy53ff92/ieQLfuVSzDm14/9IF5WeZq0etsIpb72YFhxbsO9tRxpPM
MM3aGYI+cDXnuJrf+2wzf2Z+DsJndOmDOccaqzjB20Ze2XWbc+4WUW5iZoai9fNLYVgb9wOfYUcD
aEK31M3BIrTx1MMdnttcvfGsLg96a6Z7zaQC0hidPhTeTLLT0LQoKHk7cFu2xxzc4lC6JPf+/tea
CWCP8F7tTvlWe2JBqbDATjpYWZfyGgjWh2gpxJvh2hWhBKHiAIJwkMGnhKCOKnqLI8qNWNV6evxx
THZWD6GmAWrPWXFdqjtDb+uJ1OuoGvPXuWbwt9F72Gt8BGGHBIWMy7QDCuuv1ZbtZp8PpGtu7d4y
ned8dD6pUyl4vGmnUeW3ZhsEKy0mWH0DtjxWWVnGZUXTgtuQftK9ZTkVjPptKso6Um5ioTsbY6KT
LmBxX4j4EUBfVMNRmD8/HRzuMrSdCIC4AaeQCTAYelDMoCBEs8u1as4GoKY+tQ85Bkpiyl6dZ/O0
CR7ybJoeHVYG8grplYMcFu1WF7FVzQ+cWb4mUgZnblxWONA8wsSVbkfK8bGfmyoGnxHJUDgGafr1
4Ofp91lwOlmIq04DEtGUcaJZoWLCNFsEc57XIsk4ckqT3gpHc34RSZuuZTGI2DPcfZAZjyZnaQ6E
y19kcz4Q4b8BrSRwLev7auBPOvPF6etP1Wk4w2ZOYkG6kNYWi9ZK/fwuZ+7lzrrnnulrt84EliLX
ra8Ko23fV79Mh+Hk45XDnhMDKH6oPsX/HB5KLtg7byuf29m6oEPBfpbr2wKYiL9CJDI1aqCgYHtQ
XH3CDeaL+Dqfl0596wAOO407AOzHnr9XE6uMILm9+T+lkyk2sbQL9byeD5XO/lpY6sKH26Ja5B1y
K92xVziFqE5KLH/1snV2nSVguUlL5cV4AU9ggJNJuomtiREx3ki4xCNX2LYse9r4NTaQ4wxzf7a5
cxv9qA69pocEc4cL9yvgSRYtz3SikVHPqrZR7Aumgwrtt2O7HBc2nLzFblIqfoS8MmAL31hvRyqC
gjX2Fqc5pHNk8PkMTZJQe7blC1KyivI5/YbIwo7u8q3A+yDHxQPqiTNoLNH17MtKxTFfjfogHXEm
UO9E9cjO4/TFaU6dS+d5zTtXzTkKNlpj9ClzDqmp3J2tCiZAZpB51vhqWoDgOPRk5XkF+X2H73Ve
W6EADb0/tq9SGMbBIxZzGYMtsRoQl9mdGvJEsC5yGU+r6T3w2FyaWXvCB0y5yJCdGWuNyD0p57Dy
2D90YevHvGfX1Ej8yPrSic2KXaTnaHUPhk0jfFOohoZCbHxhW9+CcZcZQX8aff97vtbzCbReI6/o
2+zl6xilwl4SNYxhIbOzpGP+EQ45zidHxp3F6SOwWlrhVdfxGjfjrmb0YlxB64SZLMD3Kup9M6Hs
ZJ5yFMibnGhDourgHpukmQ+fD7HFOLVyBTyaTAY92cN32ZYApKZGPFgcJD8mXdMK+Nm3i/5Zd7p8
t9XbQ7ewXytwHm4X9sHjlHfWq6w9q7Iip40HxP9m+Sy/22y5rp8IIewkJ90Rdy6VKuLNU+MpGCqX
TfuldcwpZBFbT6tXyVeKdLg1Yu6lTGbay3orcXS1NRnyMJ188Wx8NU7szHZ7oE9Y7CGxi90oWNRV
tfxVdsZvi2aVKEPSiGwGH51m8bMrsumY+/qPTCfA5SJUOCPzBuqu0Q9jl4cmxVxhSd/ZzljuscDB
jj063B5rw7/Z3MgrW1HK040lms1ShA7E5C6dyiyiieJuUzj+wSUzjYkc8zDX+3Fa/hrgKd46srT0
IhRHwgNEedqFbrMmf8wm3q6GCZyRsFmIM2AWIhxlF0kIn72S7o/R7q3IgjVp+LzvA7IpLAci5sgf
qnn53usFE7Fa54a7qROTULGmK54RUATe5YyghATXI6K3EqabB2xr1fgffbY+L57uhcy13jflpepN
2D4CxiysDCyBgOXAz3th+7MVNxlnEdPVE4L/7ERFv5PO+Fb3wIRBLr6rNMPjtY8iRwMnK0vWvXoZ
7tMtAj3fB1zuBmvYl/qMfJSpZPRlEM1+xodlyx8qmAhCWJoReUSC9yofYVyExxEgXx83PkuZxRbp
3jf6FYsYAm0/L+nnzFKSiLwmCOb5Z2PszZCLRsH5qU4GivZ2HBvfPd3x9lnuvjQzx95eFybXk0el
rO7QBMhhAYg6iMHj5oyUDU4e+6pQr+WHnb2nZYpEyJ246ASPIErtMRi2HRlSmGsQBCadbmHKfhwb
Y/bplTVuz8LAoxRWVDX2L5rsPwkYfeQwzGEj1hyGM/CPpR87BvSNxUvb69R+uBIUyclfiALkPJXt
mGzNO5e53wZhEA71nDP6VB3cmn2xqOZffcfdU+tuLt0CIXzrsm+NqgwlG4SYlHcoAntPBd5wYqTb
sat8iQgwPQhuIKFFhSQehWaf66U8zwM4hSFgAEyCVjsXDHhvuEEdkogi4umC0s4j8SFdJ+hgqupY
EVpEyRyQ0xiWU2Mz0o+inS1AmwQLCoxAlYdAzvnzOOLwGt5YHRY0Os7V1AEFPORTcezCxvE4c1VW
CTtt8bn9mk3IFM+Xu3tLSMN1wrlP4JT3nsRpOI0rwGql7j/HfXadNGXUudouXVyWtntCqLXoPxo0
5NEVlHP7bljm99QnKmZOkFPVIm738ghmuT9pjUmNlzP98hgtuFszdaRORo887VPvPXXQOJNG5FCg
cdTVaexmV9rXGeD3ZLsJFM6wr+blja6At7SsniGVESYoUYkDBmVHK/euSuyrHIkPodMGSfCvwqfR
BuOZ6RYl7Bwgym2S9ZrU/ZnUbHe2gvJxU/nDHbdOVqt+kyNr2pxjzW80kEWVRbLVp75kD/ra7gno
IdUFmYo9667Z0ozoBR+e3RDHqFkHIWEuAGzf6wX2rQ++K5lxRZgaKGnlR+ZmXHoujs4we3tzBKUg
SmS3Y/fcdaOJ3pT2sVtZL6aZas+S5fa8WPM3QRUl16s1UcinGI9vQkLZd8bCuoxyIIz5kzHaVtTS
otD730BzAdVN88Xp+6deM580p3kg7NxwJKDMw5kufWU9ap0zHII0P+g8BTQWRJ6rvy1cvkOypxfe
R3I9Yoib1IuLwpRh4b64DZJHWczPKmB3lZAerhifHU7snITQ4uTssY/oNBF6LUpmQPtBoCXcNMFZ
2NgSOuHnj5VvRmp2hjNbYXaFIQyYI/XcDtV8q0wSJuQaTwaRjMT2WE8IvGpXMteXusThVrNOIWFj
O5eRzr3EN70ttNw0RlswD042Pabp9mgrunPzYbi129V3IsEom0gr1/TGfeqaMyLx5NcpIky50pEC
USWsn97gtRd0pX1ld/lxssoTXaDd3g/uaHmLRZDllyygsWtohmjWOCPO/nsp8zLu05RCG3e8UDwQ
2qKy0aPYhVtGWNXFIKk+aqMJYBThGQVw6qslRPKek4zksjCceJ7qRzoEmsjgIDLk5duUF2SSdKTZ
1W1ptkIzpZrpFV9IhfQ7ke9Upoo3ONLUkkePkC6sIk9dmZOWkyWdXdapn4sjADGqINjuWs7ucUDJ
ZsIxDyRy0ol0jusaQVh4o03h6fhAY9OG0tW1cUdkiz6g0EeD1L3p2k42f26JNsVfl7OmN4wkzUh8
O8bBn+bvTbCt55mzdKC39ZM/8vgNc9J1MOjzoqLBsdudBBKm7oSuEs1+0rYinkYMiYVcBP0PkwpT
iVk0l5w//XtT/UBqiSxQw/NQuId+sDliVSOVdeQGF/5oSksxOAaX9DarVlCIhBhRwPWK7hrDMZMe
pi/Gbih2haFec3P4Jbm4Xfw+31UMkfQHs0oGTjGJ1ZOGbMmCMUoVSGr96bE2rlwbiFkcl2zAYnNL
KooYYtCqgsFeJaOJm5y7Dx1ZldSOJC5DRrEMl2qi4rH4Kg0rpy5xsyOzbcRe87e/DKg+HkybjEtH
41DuWwwUgJy6rkv13LaN8z5oKXnMSY+RTJqbOVgGK2/eJ9LRgz3mG8cY1LCXnD7OgbmOLQLnUcPC
j5TnYtcPxkNPFje88+BxzzBDZg0Gj5xbrwutBDBge90wPlTR0xBVV0z3kQQ8HSZPktjnZFM/rKb4
qTW8yxqJcLIJH5wlQ8VHB1yyyQ5zHjCukMM1mx2KWheVbmDEFPq0yE1YFxR35EP3anoYnTkU8kFq
2jc+VoH/oNfuzAKHBzgf+qvxXlQpejknk6DvoqFNmcI1NTfEcz6NRZMMZn3JXGyHzH2ZYOpDc5EP
M9EGf/UnFGACuavrPE2D+2nrZjzl827h3suVmfwlVkRodHxMdU2ewQOTlVpXLVv1cB2837NunrCv
ZgbBcCtBkg6k/+V3OYQXHxil2V9Otf2gAO7J9MfP2bpHuRGewln1czzPl21V2c0InkuCppfSZiOe
DO/T9s0TCevlO/INPCVXYaob7Ncie6zAfahXsnp6+uruUFh9Fre4ms9umz5Jxd8J78S59cXmvGYY
dz7Yt8Vp6NCK+8u41IrRE912trlGgI1DYls0rT1rWb0rSpZUjnJHnBj/6A3Nnl5Csh11tlz//icU
0oUyl/FTGwtx+I9vClOZDOKgSgvZiuj2/WJUcnZQ9gb8aTunXDbVntg959dlFE99prJdYc7djRlU
1r72vjnOqM4jt7gdNBUhySHPj03D5Wjw9elZLIN6TlNxMPM8KXvxOktvvNZboiCpd+DDkF7QoPrB
73HDzFF95A0NWb3PVdAq84cAXpKEz+ZH20ySESeB93fdmALu51TFzTP+r0LxtLJFR/vk5DGo7GBX
A3ytPWcPvnmwas18WIZcXGQxXsemMx8qT7+089pfLOF83ft6dhPtP948J14K4K0IRKeBlcUmhnK9
wUTTlXSYvJJl3qDSq+RZQC1PEGquTVPf6obJSw5dZ05vsUCqdoe6UR9VcI+DzuCNmdjecrLzN3oK
8qdBsILi9thqMV9oehAJbwIiBn4Rb8X4hSd41GqXKFT5mZeQws5S0F/qQNMaSLFDlZnhhreeEO33
wqKcXoah+EaVTexvRckrgxqd5+vPbuDk7rTV29oljpZmoZIrqfLZ1480Be+pOkqPeaufCM9GTUvB
ZdePUR70xFoh7NievKMxTTSlTmLe34tJ9ca7ZTObSP6+LRQOORbpIKWrJ01xhc5a5bEm1tEwnh1r
QLWi+jFul9e2tay9IWwRTblx84PpLaccYG/RCXLAUgWOaMG9qFvdHvtpTRBIbrY7U4i2rjnVYNO3
bC6eu0INe1y2a9oH9O7asqFFaeZQXapT+mOd03RXpYAW67jVcSekGTeB9Qr3355bddT9/EXMJMVZ
bmk5mUguq9Eq92Kedvbqv46Veikc8F7htROWCX6mmHgofV5zbW5xDcyiiO3SKi8bBRVRPmnNRWwO
BTqejTEhL5xT04fF81REn8uwqwQmsNbG2tD8UFlXPt/bupSnfShi8Qe16Q9LpeNbM5EzsjxNIHA5
3IzKm4VeR0PwskVbSp2Kp73j/nN5awMKDJo+7kqaGqr67Hgdqxpimk4IDXRr33Ltp01Wydhem0gs
SCTVnd325fRIITpl46L+KQNiAgr1bPW3aMiQQiWxO/QebhxSlAPNk2AVqkqcgpUSsXveE7KHejaM
PGkJLYX3cbLhHb2/X/NpRAtQd8csO9I9ku/1xU2Itg2Xv78M/doyyoEKcNEzbquROF1NZz2NKlen
TQ5Hjv8DOizX29K6V/iKz4mwZmTK7l4M21/d4bOw0vZLeOkJO/jWLb3DOLrpGwABRd/K3k2B87Eu
/ByGVXyNpBPDkst+QmbA3g2ymK6z+i4FKsgYrA+YYDtd9G1iM22CswxFdHM/o3oMp8GtnBORtbCh
e/YOiodERflp0+uqxuBlVulf3uruc1TpMGA48F63AyeW3tfQjfeTkD7s6nPD5csdliCk4YJy1Qzd
05T4VHSjR66mkUbuFQ+/FLth5BhmZVeqkKBOBdmoQrM5RRBWVvn2vNUVTenjvaf93kWQw/V0xUY6
SpKTqKh/3TMLpqPHfmKlRDUuFg4KVFJyOaw7wrujiyLkoAksOFyF3Xzqtv59gt0Esel+Bk3wtBE6
RjYYX+YshWmZxAeFbOAbdqTxsibkLn/x0uZJU2h+mNMl5Le8g7YzbS+SuDraoK1H/Ce0U0oa2fPF
dNSN92EeNU5i2y+vDzbKseaCA5pzG/rypXA9lPqpidayFgkCPcnSGiV+sR7zujzMvfdtM78Ztvxy
Z5JomM8IAPg2odkHNy/HPsAWYFzrQHFKP1zNlh3GVsQ32pqu7qD/gLQEikQZe8iy+Zu74U40Mrvk
mQVFugVk/oLfE9e5EAb6oZPZe+F9UvHIva12P1WdDTsp9aSwtR2r5JbgiLbIyYmaXMoiFH0j5oU0
adxtPfV881Xa2Qedg0HYEyMOS4fQotz4V2cWNhJKehYjBaBaOX826DRhMzz4FjJW1QMY1HHq0kEw
4AYAE5nVdnNkgYLObz8M9pVUYE5Wpb8KgjNhi4jKDeFwL6UcMGWpRpQnScDdpNUrVJQ9S797d4M3
l1wh9b5iMhGz1MbOrct4zsRrmWV7mr/MyNK9e5+ffqzFcK4856Pc/DN8NT08tMPqUx+l2ll223Mz
+9e7ISSplHKJBKC1edS4av130zU+CLcyXcHwybHR+UEul21GF5+Sjswu2LtGE6OsxrUoIC617rwU
OMw4Yfm2JrM+Hte07xGvxJek5L6+p93oaroFFLCX7pBsOqKootos18HMmuUurqykYuolOOZTeuhz
6iLpypBMFZBwJDhvKect6+doPpdVdR2N9tLaGQdIqteY0GP1e6NkkrLnWEkxLAfgGmYXLpdsrY40
0tcMJFKcCT1r30wG3h+6Z5DzJ/tlCpB0520yLYXboHFJEtyYjfI7/S+X1kqDmHoKBvBRe3DfUnis
LQzu0Ded922glKD9YTEOOYJvz6LUoomXbtPQ9PRrefczm2HE0eKGPegGV2P9MGzcp9kTj8Hk7ooU
/Uuv0yjP1QODMR5nSi5000Y9xpixZy0m5vxkji0T2oS4ELBnV16ech/nE8aFyIstMIrkFvb36Zk9
pwbNzqJ19Pe+2Ty0E7k5OL1P2an8xkhw+7zRe4a4uvQXzUg/F3rVzq5nnfFd6Efnp9mvostjOiWS
yWAeykL1zmXp/OlIAfkzSz5OUO++142/naxtpkomSGkFtr4qS5o7OdpvLBHdSeJatfl0nyvHYAzP
Ka+Ujc8R29TdtZyF/jphbdiL4IIluflXFHONRJeoQLrXg543A4dyWnai4kC6EuDs/QWfodqMuGq7
mvNKnGaJl+dDpKWqpr+hNpl8QZPVMBwX98NirsXBWubmZK0K3ZHaG9La3Rugv9y3yijeqML8rOnl
jroBZI5iKmAEb5AH3fJfG9HFG8O5TsUy8plnoCysR6GFzBMmJdqtRbwS3g9V0N/s5XdTGfYLiD+G
qLudRoF5ZSyuG1OTZsa+j5TrgE/mm34dSSHcAswNqnGey4WdJZUmfiYU21QwFjdrHkCexj1vlvnl
U/EQdbpO7NOpL2Pawaz1DO3z3DPFOFK/FysPFAy1ndw1Jndwg8408ELF5ZF8/lmvT3Ou+kuJIYG0
KI/pJnZcjLW9rKZXrGrtccrbo0so4aDPG8UhODm9kxuPVQCNavGqtKv4aouSJWYzD92wjVdPxt6U
Mr68GV8M0EMqE7gctljuebFUBzgfMMdKLYgPrUHn0kbHHT0MbBFjeUJm1WcO2XY9+Ent8dxphjGc
cmXPaGw6VIAdDHQZgjDVf+VVdTLGjfkdq/xaMv+nx+ySBtULi7d5cXS1t4Uf2YoxpRXpcWrY/Sul
HEyCMHewEdyZBOCLbhxnNiRM6zeihpe6vVBUPe/6/dq5Z0UnJKGYd7UBtJUU9TfPmgNXACXg3JYM
YXXF7bj3hPRoXju7tkVsMeNh6j5mC4Cv8GYmVXjec180+7/p1EXapKdcVFVblj8YEHG0jeEqRlrz
mbRVxaVv/jbbzUma1isT15C4F5XKjqpQEaNfyos3jiwibbVvlsB6aPTy6lO/ELUmfoLj8cGzWFD3
FIaWXKz6v1bSAheCkCedmbxxkTswQR11x1O5dx3HpRihX3apRfx59Q50GdUhDZgcCOEZ3pycB85g
OtdI1dc3odSHM+C4TsXy7OWSWHgg95i4HL2dFOXDyLH4OVg3nuU/DnXjRS1y8LHxeD/xC0pqlV/g
07hDuu2ve13gQZvoMOjvusvIFppbxT/TKf+vqfqr/ElVRPPX+F+x+v9E4v9/xN4bmFfA7/97+P78
o68h/osf/wrg//uv+ieB7/l/Oo7pMpMKTdUEZSGt8U8C37P/1AMLmp4jAl/+lcA3/D9t0pe6jrJh
eB6/6n8S+IbxJ13tBiX+pmHzD4yV/r8g8I17SOpf+XtSAb5nOpRQBvxWln+fI/6vMZXB0VpvDMbE
+e9cndmSo8i2bb8IM/rmVQJ1qIs+Ml6wyIwsenCcxoGvv0Np9+Gc8yKrXZW7KkJCsHyuOcfsncPS
LDc3Kf+D4L+bhjLEOhT11H6QM6Wc9bOzMXT9j3fr/ycC/lcCIPgXG/lfP4HrGwDMDV/ne8Iv9X8S
AGkGkNRdqzEaMKRjJgbz2M3uheejjjBmQKkefKS5cvwC1SiOPlb+veTODCy9e+P5UkdagfkyL5zv
ona8C1MZw2BfXebMNi+sWOnf6co6DFpc4tnAeOBYKehR/AA7zwv+tighPOlo/erMt7wxxl9BMXwA
EvGeHn/hj3KlDEf/XRS6d8ucBOuBvexSWZmfAKjgeRCfV5Iyjvnk2c14gp67rR3l71kO/rik3hfb
sK9tjT3Z4YS9Wl12amuWFY50joR9n00rWHepS2FMl2JTsgTEjsY4WmoC9v94IWHFFkIFh6Qz/gN6
BObK/Gmrg8TbMFsgrPGU2hTtZN8E/tJQuK0bwtIbIjkWz6OD6mGobCcX8K9s/4Gir3jmEURd04Y5
xq0W+CjumpRUqw1ScSdFeh1oyY3gtIntrC9niLjsIAwMO9jytvQ9txBb8NsFNqrpqlV9SMnNweiN
U+ncEiMbYEmIxwlrhFqcjCQiOAZ4V4dVJ1NgtWw4cHGyUpCZ6J8IoqJf6Z+oSBkkIG8oC7K1Ahzu
1R2oQHAqFKkxvz3yvXQ+nC9JXaTcDUcYRGpbORXUi9m4g4tFbZTvqS8euPgpXPSluWZi5og5O7En
IW/M9hx2Y5Ft4TwQZb/qrtw5wbA8E89tD2QGjE3GAX0j6uZbKZ/TaM9MJLHVtIzQ1PtVkZMzBWoT
f4hm5Y2HvnMhdvIUVGR0qZVgJEqhcFqK9/ihWo39pJ2pWQKgOTlximH5JKXxDa8PKqBtjWGQgb10
O73iZPRBY+17RvfRYFbvguLassfi7bLWWd29X86s/Cb/vyxnbURZQVSWj8JqpzSOngTl7z4WRYal
X90suBRdwLVGs3zSmt/TssSaq3/jAydPg+nHPA7O413SUh7FSP5AZB52Ud7stHI/kEQe/memqhb8
g5bfoRtt9FkeHCNSQa9vzYF9aVU5MTv4aWcIRnIdLLNRfy+2We3NZfzCFxbpj3IjR8A+FxUDeVXs
fQqENnWCB5mT8x8UcrAcS/E+WjZxa5bnS8LPU0KeWNnmdLb/k3J27A3BqhHl3eP4D1YJhVNhGjl6
vgw5DVv8tNC9SaUlvx1rXDiwW1HiY6Wp8w/qQtuzs2mDAlvwGrx2w3Cukk1tAR/JzY5uHX4fYgMY
+PEm4z1FZjh1Bc0q7mT/AISHT2QKTrtAnlPa+ZquzjbUamsH6gcqlFl68jAyhPCpfuZcvZmZURzn
os9DX4v6FTv3WhvjbuESvOmPl87sDglEuFqu4wmsuLfVOraTGFquk9PscESbs8VR0GsfkhV6STKz
PfwAJIgfJ7dPvp6fRdv3T6Zp9U9FDhDSrCFjF54PxAoyB6VUq4WumLOrrodn0V0smft0fznBTq8q
ggwZmA8QDmpnERM52+78TlHfdMqc6s9YU/IrjYZYM70Iodfq09GkCXZbltPf0gP+jo8IVgsJ9Hd8
t6aGsugszxXedk42dsiaoT3rM6VBumldkzw4YqFmA7Msdynnv0oBHGiQv3de32Fl4X/ZgVVcXJw9
2ylL3i0WGa8uAfk6yBIS/T2Q4s55ccUAy4o7t09J92XurlJqwXOe7IF3N/ukAPW/sIrbA1IyNw0U
TjQ3k7hEahxwOa/xurAuRJvIM0h2FSjU20iT0c7TvPRY2w4UGz2NpD1UTytD1nXAJLrx5o4PX+MG
Ncoy1mb3zunH36EYP3XB6h44U2BWKOsXzBgYRsX3OHTtAdicvBRsbiIhtPSilUEfm0o7YTf3SPhg
Yw1M2gv9BrhbI6tDPdTiOKbFC0Y+4zJrSbI1G++a1sj+gwuYl13RA7WW5jsaKcTZA51ydh4vBXf8
us7SJ1PuVJ/U10nDVWPpDgs/BlvYgx/QF5cPf/bn0PDGd+gnWJt0szvVzxP/ZNMPRn6eOBu80WD2
UB/YUQsN/QqR+dlRrFS80tm2XY+MU9b20XQ5N2HMpbzDkS0VZyL5yBu5Z+1fYGP45cxqCMcyyCNT
Ewa8HVu+OiNq0FR/9aqfInOFlin9NcL/qpqkvC51hUNME8juhjbQHBclrZ6c4ZF50ybv2zyWjYuq
QhuWLqY/zVKetHR6lnptfPiKQKkwP6GSrkdQQR6AdiIfs2UiUpA+n4miWrJAFHw1cwoVmNHx/hH8
OJMzQM0uh3hpzSHW014XaAiouRJbSiQcgexYVm+Zqjl3QtDdjL097NjeTvG/l6T6teRcvj7lVZih
iHclpHA2JWfh1G9ctPnYaEG0cb8xXknXFy2g9T745cEQ2ZP4yrZtWr4u4OX1wvuVTXrwS3KcdInf
bdm9Ojs9N+XF1v6asC7ImrdXf3YanHjNURvWH6PwbOqPHPdQFPlT6powBtI6shXESxzU6EKFDW4f
O7XtfwFOClcpsltiWy84S/K747LrLyhvAw2e46dYQ5+rsq4X9UwZ6IZs8hrTDfYMmgZTRO4IioQV
ph1voTVkspYN0C8M9m4ykrpCOp70cQ+gt9vpw+pHFg5BURfVuR0vBA4gtzad+z4HWrdlsTbu3B55
Me3G/Ghb7XcZjLFhi/E1AIYYcu4pacvqoOk9XqA/4/PL89gZs+bSGIDzZ+eghN2fZr98QvFKPtPH
lwnOcwym5cefly4GKtzFkIgObClI19h6d6GbpLv09XdmGYTUHmVYOQz2Enf0rWPxA12wqOM5IygJ
XU1c1nb508B+jqTPn6caEWGJMz+/jjaEyknxobgpc4DFSrfm0J7UW9NCaiawedNL0imNbYdQ5ZaI
1dWMKyD3jzaAzUM/2XaUSfZLk08tMB0U4Ir5xDZwoMf9yBo6ak2JfQ36d6jJvAyV5jMSQ07b1r4g
BkdhDwKA+GuzA38yuQSuaNjo88SN9koDra5r1nwELr8CvCT6RJ9qnCyFdVDr8rsq9OBU8dzZSE25
oQjKv7C08V7o70U51m/aRaogeC20NduO/gJcKEi4dZZsZ2fPeVmydTq39iqYWan/GtdWI2XLWXnO
xHUuMucV2GS17UqveZvm6YM2mRU7MdbYwpDzCWfRMwztjDxR1+2xrKb82GrT26531v3sbUm0Ica8
KfdWAIy2QuZ7lqR7AV7yy7lg91nV5Ez9RARKR0+OteH+KOd7kVW3W9HqjKw7I7lkZ6ZiJKXmwXLh
mRM2MJB2lj+hPmk8sNes+mwcSx4twOeRjmFT8OA0qF68JCs24V5Th5wVZuwuPgxx/RMCm3rJB00D
75HeNG0x94PlBe/F2hLckDCvG0f9pthhJPNgmr/58oUZNWG/DKUQhekRsLxs2csF2i7cmOm5zwmm
eGCQNO40O0/v88gbrWkL9dAO25LS7rSzkidfaxiOfN6jlmaCXbYWdy31WVAVUx43pj2cNFo/hCiP
baW9ToOvH2ZdN/Y+tYUYxyVuZNW/6JUc78KW28qmNA1OaBpLq2AjxmNinNz+eWwBsZR4oPUWpFBp
YdR0Jpd49FCPWwIH+ttB/RT/0EAQxEix4RVp9BOr7Ef9fJq16wsezTcMysmxxFnCQgPdyHUCjXZN
Mgg2+V+s8ljW1JLWcQnq2AuoF7PteY0MabFa0wVpozwtLySdY7u1h2NOH1udDnzaXL3kprOcnqpS
xv/yp0WWOlE/JNhZjNqJRpfrzMjIT0Kj/gbMz2VU0M7WekGcCS25uqaeXAsSEk7CJhFTj3dMufex
tLU5tTWZR2FCW5y0iSiuOct3ozyvbjucJMSyoxqWS9vPzr5YUwNgHEdFBa+eERcrGRaPe6CZcV15
5WVqOQ5MDuWbaZYYO92YnI0N5Dm2aEuK/DaeSZ0/nDRFtK5/EtuVL+hYHAPxmURdXRC+yFaE0XEy
DibsVGqbnVchM/Nt6PUTn8t4TMbgj/UqR8WPo3E54NU8rBnROa9aqttsxgJ7SMbgiUVIHoLVp17I
TNI75j0VzfC+aTJRgC7yDBjfyDIoUTzyYf41aKdZ/pT0JaD74tsdQSl3tWXsg7HCtUOe7skTrNzb
wbpBowf7ljGw1yn48T71IXNR44VIpo23XrdwsjRVt8k7/DUWjkTqvQz10jxswvk6qxO1vStdAKra
T2jUCweIsS2TM5RJ74IfZI3mupPbhfXolefxlpJL/e7Zg3UaxMLWROtkVFPPd/S8K7T+IubrByRQ
NSd8XHwCgroKu9BPjcg/69w95J0Yd7Uzpkf9se9LkGnCzvDSAzDlU7d67XkdJSfISl93iz8YH+24
HuWKV5jESY2npwUT7eHq4j4in+b8Q7i+fem5zOZ0MN9VLk5L7XU/neO9WGkRyWbtLxMZ/DOM3k9c
L9pRU937opXyyKKyJCE1+icNDiNFGMEtASy+bZntwjJ1/wZ1bf7Vutdlsc5Y0b1bwiX3gqD9RRER
lYAs40RdmSeidV+a5uOeMybjcYL1oWmW2tEc7L+IA19TljJ6F8AljdQvYPGzaZ+V98QP5x3bUjE5
qWd7UeYzOWDpVfYzp0ysIh600Ek6e5vl/rPJDn23Em1hOqBOajK6I2zr9pRA50sy1lIYvPy4XYuU
jYI1sPCZ3Y1t0bLCWNfszYmzGyTmPCIhG8u1LK/0nOQRm65qm9Ga9bhTf8/9rB94Qp8DL61inTrN
CyTjv0nTfhBSwYQEgfWpE4KdHsbGvBvUAfsyJgtuJHTpsZjSsleTY+IlrxaTD5U7UEOXptuqfWt7
A0a6fNxrBt5FRQEkVHxlUO8ufhoSu/fFYJFEBgjD32TtO7Pu36SHoZTq4ZIRb99AO31PXVIdVkuh
nWvCTesB9Lw/miRKs9XvlsY5iBuzf8A9xKq5oUC9I7fzWc/e6zCy8SMTdasesImBpF5LnWJswizL
4cCeXFhoA/kuvvUkbYXG968qszrO2xxpasIp/pB4Cl0ziEGK/pBOA2GL2RCHMl3Rx+ufYTDFN//1
TTFa6R+Asyf8oekVqD7fbgajfVswNi64Mzu1Omz/zVea98YnB5fRbJT2KaE6HdIxrRE5BRLkvbI7
CmDze2YY5dlE0os9wM7GwH6vyLiHuPNPZCJPlanihJ0QLgA0/oDG1rTIwGHgA9NVR4Cf49CGFPdH
2cOKduguDIflYXgJ+rDMh58eciFb4ZDNAidbjQ8y1fV94VL4bYrmdSKaBP17pdWl+/JtiojnlITM
bLB/NMbpDhToakBDoy65+2DneDWc9Jte0xxZAmtAn5NudKrkkkY4QPu02FudoLBj9rfTUFvx4lUm
KttK7EGB8a+66c2nyxi3EZmW0FfwpZGGNFozUtbTffdfK7N+n7XazaCX9sYDk9/C4qycZ2Z+Hrzq
e9QnDCsTmHcbbcAXlGrijN5ZcwMSX9lOVPCvjqTG3CO8pTh3Wf/iZlSNe4/HUzVrO+uRT+rFS5bp
2kUo9SdPjOotNS5uauihS7bx1mrymLOMwCEADteZ4CLjyaZ/WLw3icUuTHFUqoW6uk2eHrGNfULW
fgWaerWb5IcgQQp2MI1X3tD94PZF1Ov4YMzKVVGS0K+jmz0PR1oFDpqc/2ilam7dcOeuS7GURqlt
dcYig3uHDd6mfviiLAuu31Qu337ikn/v5bNndD9D5w18Si1eVc+/Znnjn9PZ+It3eIgqw3gdqJbg
ccggLXiMBGvl72bj0SRfyJqUfVDe6x40bbvMHgEYs4+7mYwLKIXD0k7NSYBM4yxNvgMls/gEnn7W
YOSz2DbKnR9ISIpyDj5h86dhpxfayXfMBNMj0ls10GTrUGy613lk0j4xJ6ENS559JKN1k2v2HnmE
Z1m+XI2ktm/6aDlbZlH/aXG8akekSVxgJ3Bmb4sfv8dDBjn57vJt/t1xSaVDcDZZBWwGaaVoKOWp
g+v6Oq3L0QFjuGVZoxEjXCLLxvHeEq2Lmq7nxG0vJ2X64ODK9aRItVCNzSN8FK8KdgLGharhTxdP
nvFm61PzQu9NVFbM6N3IkIJVDqrbDKeF9bo0MVd4I34qP3MuE7XJEfdeBPSX3HuMVXl6mpwFKrX6
DzchdVsqeGDtD3bLxBwsBRcvlmKz7v6mWTqf6/6xsaWOLB/X0B6mT3Rd/NNKBieikj4x9yZ/MuZg
IU+OSaLvpnGX+C13R9/h5sCp8QJD3ypQVlOPJgKP1gXVAA8J8sXjdxoHfhIopPZMvCjXp/RI6IG9
YDAVVJkbxNR7eZcUM2zYdwbEyFjYpY+GQld1WH2XtI+gfY60x2uY2UfMCEtRHOpifcElk8W8aenD
t8m/23Hr87+XglAL13d3HAxp0EnVEkGeypBv/peSq3UnxrNrOwPbBsG0bC1j30Cro3+NA49qp/Bf
CB/jajk29d5o8Yz+Czv3ZvDpNigc8MaHc8YZejcJarqw+2TXbBE6b8D4UYzylaaC5xw/Estnliv2
Y+HpzQSce83ElsxLEHiYJBNPbf79vYFU/abRRh59aboA7qUEEHbJTZfLB3sRer+s/oYl13pWjn4E
ukFDnBUzGhAS1d0/A5/3TtpTd6SP4oQFicIH06yvDgV1nJetMytn3NrCyE6wgpu4D1hT+y6R6XUe
0WzdIblOg40RkbvKE41vdtgNRn2cHe8T7qi6taTOT23avJgdhkIgLvnWbVP1gki+RG56sUfDwQDW
P0wS7PhXgEYqG7+DdXB2Q+Y9MhfTzjIS8oOuW92g6DfhPE8PFL7d3sFU8nE1wCUSyZ7dFF8ZfsU7
PtIKXAPtJqW5GJQQ1kQ6rOGoJ3I9F0Xtc7ijSRasKHcXmJ+b1K/WW0nZEWGYQu3NUzW28o9cCZaJ
Kr3oTW+8uHS2hrIlRyTKdd7kRm0eipHAADrCGNM7C46CR7DjpMlf5Y3ftpai+YJNJ4AJ96UWLmO8
pRx2MDYMjXrBzd209X1OgH/QRX1Pg1Gi2pafjT3Ux8mAGEuiyHkq+daaDeSrcbFu1Cl+135zDTBa
kPJOtpbK3/RF58gGgZ7GrposFCilur82cIc39CFgGuumdceHhJ132qyuByZlhTEAwyuykn7dKiym
u26iupCaWstsvirNtKCbUHHjBHxVcymqSEudzTrWBd6/6ltMtLL5frNP0+CFArcRoSmjfGNq/LhP
uVXXMgBvhW/ttbTo6Ooy74L0s510w3rVK+dh6i0QgGq6W4q0OOUjdKgmFeS3Hry9Ykznqyg7h7Nm
39GgoAhOcUeZcPUe0p6LPyU5AvKn7naUERKTaoLmTvwbI8U4f1BkxjmEHhL8h/nwOhkgCGdYsWHq
WffEV+NRKXM4kXT505EXjpExN9KdxMlK31OcBHeqDzg4ebHtOf2VmWN+XfJTr7n+fuU/yXKte/b9
dNoCwdVQEdg2FVNTHAuQ1BcIp9RoTpZ8rlwbt/UjCu24zWvdJLGVuAdKxOlSce1uB1QYDS+hYdAn
OhRZChNuiiX8pAe6xCaMQ6hAL8bUqgehTYXOVvFoY8OiHRX4hF3rDlqcmuW4hQ2yNeHbvgfdBHVH
76698oOzIEdjl/r6lufJ1gemFuY9bkZzsdWrn5GJWZDeUJlfVoPUexG0/i6TFFp03op/oAuXbp0i
0P8jsCP7gOFM3kyKCaMRZMhMZmi3ApoGj22+LiXYDLBhh1KBYiBibZ6ZMI146H8EiPl9b9xFx9J2
rAznI+BpD9YMN2zx6EiWMwOprBYn8sASgU+HdcMcUwyGukMF+MgK3d2jv2oM7V1OQqNlIYANHhsu
BFeVat4pw5rqIQL4upHHOuMcNxt5y+lVdwtzvs5c45YSBTc4gn+VM7AwDAAgMg8Q/S0qILv5pRzK
IJZ0C0eGIkVAZFGeHL37ShF0932iytDoyfBZrHWEZih0c3UdMGOl3aR9egbFglgABafhzB2eSnvj
D7O/SVp/ONm14cHkaq74CzFfFd2Ax2509qnUwbtlVg5iIAMF5BDXzZUY9to8r5uuH5oY9Hi5XYd+
B6fd33NFf/aeIdm76uqemVxeAiedzl3iAgbouyAXebLcemaUEu03NLuUXqG9kvUaotIPnKg1dUU5
XMgEfo5N1b8yDU+7RHNYbJe/q7WmAp4tJ819tAaWTQeVdmFeHZx7NRoCGzoJDuI1j3q/60PCLR4F
WDzcs4NHX+SObhzYDlUNTMzDGrmA6LEtk/iWE8jnYOz/1IXBrcEanq3Z0jDu6iX98+qtz5rx2kwP
bHdh7pN+NMEOi3nrZwa1YbWuZ3sTbpHpiCTmxst05pf5nlhEuDhmQJjZLg+t0eBGy62omub5Xltt
d6vHL8MjbZlZY8x6xzjP47viMHxhMmf9y9MG+nSh7aZuQifos68WJW6XIJtTdq5Htp1Sc8ZBWVAU
9F4vVkjdtPVu6cWJ+tX+gLBFeH4JUCOl44YLvVa7eg3Mrd0twKEavQg9yS67akltrpDn7Np0YmCu
R6yXlCA0nJxTYlI6gS1PM7ATpt/BYh7XchC4gOud2Rh3Npavk8M50GonTjC6+4ROhGQnHyA0ZrpE
iheSSJt6YdeiMNGW8oz/nHXO5J8qzX9m3f1aF/q9X05dDedBpmLhQMHajyUTJ2e5YSb3drlf4GX0
8EmYMvIext1Bqv/QhDIWdhJ7ZQ6XzxvSEyonCKKgGLcqMD9JIaxwepTHG8FeITURdksfPHlQc7ua
t6+rycHLLFNxSnP3P4doNs5CMn5+SfcRX0kKTbDAngYX5/OY0InKpE5Kjh1iVhRns+3PI7UttBiW
fKltygmrH1ez2D17MOO9JBeb1UBoFvlXz4fPYZ1EhI5nXpjZx+ryeUOfy+SkDvNagKDJb8LK//SW
dZut2SbHV1gbKrG3ekPtgJdxO895qK6G+g8CvrOxeiJ+Y/rX1BTQmbz5bevq12qhZXaueR1cv99x
bVHd10PLwE0g8tdlUqE1o21bOWeJaZ2/7N65mCVNxU1p9ui7hIExoXY0r20KZ4HlNfD2Dg99Dvyz
MSs6Jg+kRrJtRivEFphSsgUfQjIFGF2Nr0TlHM8M0XGLrY5GV3dwHgqLA4K2Hcvp7Dnlk06kEYrA
M7ZH6k3oAoTN+ODxuXBonEO96k4sLFpjWloO+YKeGlprZgedNNF/YL6Z23KGDyPaZW+I6bNkougV
Mk4WLPnWd/FMj8mPp+O6Te0arCB+wSyxLIoZbmKSDIySgyFJG0R8fM87mo0nsjSRdAacGpge6H2C
5UgsF25GsjP7QqPuNy33egn6tbS7ga5WusgSpuxdrzP/QxcAvFikyUyKvuXEXK7pKWvY1suHUd/B
yQ9gZmS4A/RoG1Cj7KWC74bQgKSVb2ESljul6zcaIcZL7UD4arOpCRlQyt3EAT0Wkys4JY3GL/zh
OBkvjnC93639H0dlGBq5OWHcrV9xgBif1cMMUAgKb4O22RUG2Y3WtyYUveZAWfZxqhvIGC4I9wlQ
TqT8ckGWH8Z4+O2T6d1pi91GU9fHWIz/q9Nq+LVOuNqlvM7cQc+Lr1URPmsw/iWanDUoaDR5cTOS
ddp1ll6ehxwT9WgVGvTL7Ma0Un41BqphXolQzWP97vX1faiW+9S29lGKttmLxAhClbbw1RON2gS3
/lN1sBJQ0A9e2/P4apW1g43NniYgsfAYQayMs6XbNMh59lxcWy8DrEFZNaf8JWTz58Xd4wWcw8bt
s6OGc/rUd0Q1SbvPwAar7jzZmbZds54rDFuGZCHqq9SMjdKwz2rhlhPouA1KEUCOGaxrplkjlmmI
oLA0izhfQFCYBZcYe5Xhb1qSdKkEvREGX918Vs9j08x70/OtI23P3PDx32Cf+fAMv451fa3jobT6
Y19a924JvFhRC6APfnv2QcaGV/oJYR0hpl3mam2j5pL1OmQVCAMYTLwLYeN116r+Py77vcsDreq7
OUT8aS8Yop8cm0yUape/TKBgGGcZgqpcIx/lBQRZHXJPWr6E/W3qw1/CtxWPTtXeQe2hLxPeCJzK
3869vsadiZW/aYR4mslZ7OAyUiBjA7iy8pVmUNPcC5PiUEqMn7GU/qoAM3UbHmy3hO3HC5WQodL9
v7Mqqo/CaPcN+L6v1vTKcM3M9GLVBJvXB0GgDh52k6x4o88ZZNRSl2cG+zczUdY2XYvkai3GRIzM
htNCIO6QLkUaLmWyhAnhqb2T+7GX5Qyg9Co5uWhBtKC7AUzjeVxRsI2Vqt2XTvWXkcncEShGM+OS
pZOxzKOmFsHl38si1+BCRwbfwy7ESyRiituBMhnkZ7WfqdD7Z6Rt90UQrd0C6GVlUh20wdaf3eFu
dxbXsu71RNFeLQCIjFJzfVV4dljFjwgPlI/Ngbj1qMNHyxxpTdXAyYGOQNyZJvrtyEHTekc9n+z8
nbLtByoCcJPx2NYvtpRHdr4f7CPbA9hFqBYSV5/slrtjdmQ9S+9dS1t1xjiPHJN0MNHWCL9wf0vl
9O7j8or6CnyJ7unwRUpZssGbajb0m2Fkh14VJVVWLVVIlIrhS9JEnIqOu0+j78vHajuYhychJbAw
z9nWHnmMDo7NThPlcqEb/odA8bF2CL+LNtOvekuqrWQXEtbLgxZUwTIu+2a8tx4JZtioYZfRBakv
lX810QVH7DyX3mlDV84262MslLT02Kg3bRJqbd4egQc3AEPZXeqzZx3cUcDArecL5dVpHDQ0JQB+
s5B+ucJHXOT+cuZMnL11hfuDKUdu3Nl+L2hni5CzDZyV2fQEDPyp1IopJudYWpl/L5axfZqUYD0V
+CvLwaIlk54vSK49jv30yJZ0eK/9Nbsbw/CBF4zRzvbkfraJfk6L/GL3XpP643QNPlcQPq+rKzDZ
l3FOkNthxJCPCrA2sA29rg6hZQGJPB+63549xqQ17aM9qWG/BBRZsbXkgSJHaERoElI5V2/pL8p3
nYjIsY92WXtRTX0SYSpTHQU0tqSE3pwmvnHgaXNwWS+c/r00K2Yw1jDuHpWdrb7X7Au2VeHKKoDw
8exRHOZGqs9r5g9EPcP9THSVXUff+tsuHc/DoPqoknS6jJV9Mu3RwvOln/oBE5uEys2doKUfQ87e
XhM0uNRUm4bZlItHMeUvszOpza2YND2BL1K311e315PNlAx/AVoCAWnT+mD4q85ISwJKenz+yYon
qx7Wuwuo7BFvxWM6UHqrHet1fPcTmWyCTMfqmFGQomzmRTW4n8uiXxGsB2gd1OykgGvdhE4eJw1+
uz65UBt0yoL9TqlnglE8hfk6hNbC4hiT7u4hIQUELoh1ZEK8E7Ny+CE16hGpdseBC9CkuzaFWWw1
8owb5Tu/dTTLsG6Hdyo9707TUEorg+1sk8XShrvm+2TnPe3I/8eIG2SeXHZvJM/vxNx5O9aRX+2h
8y/6Gq2wgIqgLKBmANw3h1cNXXDjLQACffzFGAEWZz+QgN1iNdxRE/eOdY3gUQtXiiNjTNTw5qFE
7iGHYawMHXNIXhDuhlvleKdVBD9Dk36s2byZquUwt/Y3usULxY07XAamhRcYxJ2pzea2cXjvh9m8
//sBbbJLDBJeQIT9ziTwm9aOd4u8kdnP14Q0R2rAMsm4cRqgYl66KvmgXw5InUrYPyV76IAYZ/kk
g4ZVC84mEJuNONlG0Ny06i54aiw+cfBKCMlnShlAJXrv0osVKbVM3B1YsAoWU/lSuFxRus9xV++C
J1S+0+qNLuYyiQ60dvuuVDy7Fo19yOODbAm6EGDOd1q3ghuBa2w8fCZLq/I9ocHqijoSep7toLkm
guUpXnEaZzs0cYSAkZLgvDfQAL6knXsH7H0h0fEpJC31Z3kgbrv6ja/UiXbtHSdChj4A/CcwIG34
4PRSpzY/zldMNhlvQFkHv6mYEtgCCOzRsGOHQs5baSvYIDVXHKtbGQWcS3FUwQ3uZHmeje6Fn1aR
FC4P9EE9kijW76SX7VFKHcBHKeKB9qMtEvUcQaIerkjhDvvaYA5xKmtnrOBQR3I2Hd6oxm01ZgFC
/hj6jfxYc2ZCI3VuhVj2+JOetYJJCrbBCo/aW5gz5uVCnfMc6UXh0ABT1Gdz6eszba8+BbweHnTD
qc6l7S1bv+OdkQVXilAuHpGk7eK0xaJjsjTjebOGGpfMVtkgXQY8Gkgu3BQ87ryONTHXuN7BssGT
1A8bHojG06MNtukyY1P4ZcHHVaKV1OWwJQj2RH1ssO/nGlERVNR1YNI5QtlZyU5mW/oM9YhawAzj
cFLc/r3MflveAH39yushoelx+hmFwO2s6mzXVkN3nVj4n+zSwi3S+aiYPgukRBKTM54bYsTnhuXi
mfDUa2A6PkEjdzr1XJCVXry3Q483EOYRDj3eg5m9YlNMxZOt/z/2zmu5bWVb16+yXgCrgEbsy8Mg
kgqUKFESrRuUaZvIOePp99ecVauWZR+7zr4+N57BNtUEOoz+xx++hXrbbMqaniAG8xBurfEAMP8W
hX33EDTEcuvG/JiF8whZ+EYnchYUGUvIYK3Pvn03E++2CAySu1Kq+nohLD1GBFbhcHLleU71Jvaa
N7fsh03ic9XtUJi/Bpn7hGuBvWE0M5cujFG81B7uIBURYE1MHy6M5NtQhkCJ09Fgapnx2vZu8Aj/
uoHMBshk5vIpHPz5fjYw8UsrdpkMfy6X5Ks7361YCkG1N/25XiU9MApxCWKBdNW8I7ay3Zpd9kFn
+4mcoG1LCPN3MXDt8toI4nMaaXjSGXireM4lR1l6G7vVK+4m/KzaidZl08V3MLDmGxpN7RYMCxFR
n8Nkanl4iYEpne95dErdWQGVmthxmtw6YJLLBHmXsDXuFa48sOdOd9GMt3xPiuk25pgzkGjDSwn3
aWFxpgYebvo1iZOy7m8gSrbQ2eZ63/t5CVVFhSm488FPPPOAoxJ2hm2i4UFYY0MxBnIrIXEt52ZM
97acdy099KWJeaOm/E66exbivdXj05nPcb0rc5+GTg3w4DkRRjfw6Dcg6M0NouSBXb0gZTPKsF2k
BF9Qv3owrdv2tjeS9nYkM3JpBFQCHI/jzQiQva5BVDJM9W900hK3gLmQNMr4cQztaUEFBoVLwGqD
cR09+5i9bRRRXoRaq9Jai9tK/XL9N6/x5K4sbgAzGujP3O74JXe3As4rpNXsB3dn/FYjIijQDZNi
auCMMFr6tnAzPAYjx0Hlit2x6WMtbQTb0eud23GgKCknvGbyNMOisdPfEvgLixiP3DWJBHi0azRg
jSTzYJm9ZS0Jgkkyaeu0G7KdhYvNmsYSpDZshZ8Mnv6kj9o9UpN25Y/2uXD9bwQOYMgXl6ixu2lF
ijLcEBDoheO17S6V09eO+0SdOcl9qsUI2FqMGELdHVZZZpyHZPoY0QA8eNAs3RSFt2HhLzIQ7I4J
Q7AOiR98iM1mQZlWbAndTmikG4hIiId48AiEfZifBjuzjkYMkX+MMDgfB/0pxtbtFvo5miWPl4b1
WJv0D56TZ+uuLsut7QHURECsd00XnVj6PcKZu1b9UjSmdnv9T1QmD9Q5wa3dw8n0K7jmSdxCX/X7
aNkoZqBHwDOhQr0rbq+ipv+vlvtLUg3B74ZhkTr0f9fL/Z/8+9fsa/6vr/n3f+2jb8X5a/0vPLH4
z+a/FXT/+aR/NHTS/Le0dV06qFeuoTP/0dBJ8W/OPBNipxSOa7se+ra8uKbYGOa/+T9C0mbhfqcj
MfuPhs75t2tbFrPHhX+l8yeM/xcNnfg56sz1uMm7OiMziMPRbaqhnzV0TVM1+A6P9cZLtbfUGLax
nZ3z0mOLRue8iDzUPxUe7Qu3D8+ls/at/hF0iiAFqF/+WyyyI7RPueycRGAO1aFPhdnS2wduFKS1
4py+xJJr601iDX/1zm6obf/rJfxGhmcokd1/ifDUV/BMqUsbiENKoLSfv4LZ+xyfScBXyHxEGZrc
uW14Thz7EIQViCtd2kWoYSTRwNXMFj3yI+piDET/Mg5e5G/GYZF5xBMl/1Olaf2XHFEkBo4iCE42
dSdezHqExo25WWmkILh4IBHrGlbEBxcYzWJ5pvJVuZBU3I9Si8Z91Wz/PJ6fU9Oub9ZDFakbWHvg
+u58Ukc2ViTqNEsrhhNMC9Q6R3x296i5/pItJ9UHfX7+DqCqrVuulML89L2d2W9aUMNqY0XJ2ai+
VHamUysMmBZazk7i3E6ttBM9UbKhTxGSYV1JV4I4GiJWy8y7nbgBzYW+DHt2etzcUHMTRtMw7+xD
mONxUk+IlO3THN807YywLkV5ZZ88D+FwnuIp4sMbteR0E0msOwSqDWdiJuhYCVnjQERFDM0yii99
gcmM4T3beYvvegKWVGMEBnYNJSObtH1T6JSzaXeCJ2osPQBp2GAHUxg0emBScts5t0omIkW05o6w
wz/jlSbAS1RWDtg5smpdI2kBQFpNt9DnK0B6o0i9kZl21OvGQ7JlmnB1Dp5vI73QxQE+iLewAEJg
3vGahJuBwFv3zfwuegSM82ApDQpTqEm8+5i4aUTeoN6etbVzLcQfL7k0GZWyOxV0Hk/pHBw1y+Uj
teRem5293cUXqZGj5IgNiV7nP88xQ8Wy/fzu2QZ0D3K2Y+mW5X0KqnRnHGuInsHyspYb7HEbXBcA
kniqFUcUPsPE1hTOHoyQ5wyxEwUGdEgTSUXo+sc/D8b0fhmMZaNJdj3XFNcd9ecFCIDnlo30Ygjr
1k3qY21kCFag6epvqBxuB2/QtpWsH6B2VPiuNfDgStxgOpKq+oAud+s5WJp3Oq1mnCc75YOF+EAA
PqW73uZFhI32Iw0DvHyccxmURxhlWPEalPSyHTZBOp6Lapg2psM7zOEPjJ78KMjPXOYdDnKkFu0K
E7rCQMcAqeDfXob560JEssr122PBSwfA4ufvr3fS6idFUupyWp95XB/siT0civfRdDBxD7gmLs1e
Pvu0YRFH0M1vqrULZ7ZyUmW/AaG6xbImfslcfDOLTF818OAX5QiuWCU73LuT4LZL6ab4mbO77vSd
hfeafe82LDjb4HE0taTb/uyJ7Dx43rHz3B0y2b1ruUfKuxVk1r/sP8bPkaFqo7McYQrHFuz/NqK7
n792K0gxqXu+9qABhVoWI/F0mWCJUt+IWtRQJ0qOIl9b6yHrDMtm8Zch/LrzMwILcpzu2IZuy087
YCcyf+hknW78ngK67yD0yahtVn+e37+Z3g6bDdF2uElBMf0U5pmnZcbCSfmequFCyMLj9EYISJiC
ypEMsqn98G/Lm17ar2vKsaQrhHANC93+pzlVZLXrhvgFEzGWXohHuDhSsWSpkkPQzYWVYB7qF/O3
Oug3DoYc5P2YDX9gNBY5tyOi1FduxiTUouBcae46nf2NbNjz8sA/ZnZ6ob+yJySzGLHSqgpO5cZl
Ow5M7I21rzZUf8r9CX/lxNqEWDVy4bG1tSnaE/xn3LiJoiEM2GP3ZGF56UthxOU/27qZe0fNwb5M
d9x913SXeZiP9sQQo6Ejpq+KDtP4UHusCzfZCLvehmp9DNQ5aMzyRSohARtWtk7iRz39gOe/1Ee/
wPsMYKyY6lOlNfshqZ6LCH4NEU0NKSxQ64R91LzootP/hScUXa6nIkEI7HrlSRLCTVMWw9UZt2kx
w342DG6WqaOtodQ/DdipZJm9asvngHglpA4a9ZfEdSSPsi0Now8hmjdcBbAOKoEw/TY+48t9tmPz
4PTMfG4ry7K2L4kdnWmd4cWtP9JZb2rjefDffJNnm8fPfhlLgC0i3nT8JEMus37MXyZj+fpOApoE
2jjfpEV0Ac/bN8I6dFxPFraH2YoKJOi5knhqufsSwyY8SYnWSM/XEViYGwcoL6r6ox3orZtwLIiP
AGuUR1UQXPckbCfvdddEe+p9bb34RjZFuZRuc9IMsrEeOOhO2OaRmAE5d2k8O2hT9n7d7giuu30v
6QRzwGFNWSppuxXSbLGYA01Yvlc0BOg90SE2aiwXUf0XgfvRPecjD7JWTad04HHpUEzyIeciWgmA
uBxkeAsLC4DVYPo6QJO7DJ9C6AsGG2hwxA19BUHxgBz5gSgDtIFueo4b/8jZfFZv2E3jy2SZO1y3
oHJAfWOIBN8ds4wnFbTtcy2SH34Y4CSn5+sB48ACjZ8V44/fowxe2Oh0+ogKwOJcqKBWAskVuNJO
LtkYBjVQ60scDY2tmkVzkFwsiIRLr+d9Vsm7meR72zOVTbE5LDuLE7fugRoRcy8GRLZqNpgWE9Ku
HPRI5BXMGDL2SXhJXL6lGaX3OijgIrCpFMq3qoWyFqnVEKmY9V7QKTNLfwPN97aCy1i+azWLP7SQ
fqUmD9Z1alDwKbnM1g/p1ltq8g2NrHPXmegXeKNDVvyAM9F0JbQQ+VgYI4TJkc8g5Sik3WVvi4xO
XKl7O7XJ0DZgmIhcOo9yMEsuJOHIDSTEZhVYjAhZ/cIp0lOEV5FPUhBNQWjCRCk8Ct2FyT9/sSvz
xagoOKLYXNkxZle1luywnr2xE8zm/JLX7In43IxMa5xtFnnrWotE7R5Tn1zI2TrW7riZR/g9kxtc
stE+XN9366GsHRBCVrpG72ycD3oyriKuRWldbFCcwNikPwtf/VJIPhuRlrdQG91U8rFhcZ+HIChD
eRMmqgSeszPZPMqp7ytsI8oSTCwWnTR0mI38bwTCctnH7kFv7VMjVFs/PLt5e4prdtaRAxabiSWK
kye2QtXjcI+T8I6jbx4aP6cCF8U7oYSPAW1mOl/xpSy+z3qJ2Z/p7g21RdHIveAZNmFy266ue8o0
sPAmivOlXzCJDCt8mYPvns9rtAO2GUL2uE6oKTmlZ31w90Ud3CRsQkbLnoYAew0p7FKrysHPx5u2
kStbBSUip18YhEeoAZaSn1hGIX/ECp+v+4Zd2/elzI/T7LwZxe6IV94ar4NV0yJYsHt1hsRsEuxe
IqTIHKrp9bqou4in3Gv86CJjLsd+/2JE5ZtJV2EByicXScOMSb9DaA3XDvZRYoZkN+iaBpEOuq+E
lc6BBRnJb7e0MTfXh1A3MO61BOVH0L3AXVvWTkFx4fPdY8ffWn7zFqQCmAnbsCk0b2aYSAvH4inP
Srs29MZdJzGStdPwBebN96oc5Q1eDWEtoXkKSZxZKV8Cj5eGyQhOx2TKMUFaj519rtyd2oqbCvjL
aL+k/qsNLohCluMicYxDMRQBQKj8os/McEEm25S8jVX2kHFIjwICTZt9qBO39484TKFVmA5QKNEd
UxZdpz798kMHi982XkGqvqrUYzU7usE6oEff+1XMtGR51vY3zerf2pEv7/V8+Rw2LLx2lL9t2kp8
P5ghxxpAcBGO6daexB2QRcPxxu1qrLBOjocfumUe1A5En22+Kam9k5zeFZ0sHVc2ZxXaRkJ8Y3my
RXF/reFSaJ04Zy6vo3STCx5AzO2ErU6xPzGCaFbCiS8DLuS+a0Ib0ZJVVTqIt7gPLSNnttZ+ajwW
44OeBHC97YD9VaywMEA6ld2Xz+SVPnWRPHox0woPoyO5YgcKi40QOvuCjlEoJM7awfqWIZuNeSBG
5GJMwSXOm5Paq/MWHxpTHpOovBnDYacO4DLWoZZ292Hq7LFUFMvOBuyz48dBa57nqDsNwU1hZaeo
c/Zx5KBkbU/XcjXhdBF5cDP6HAf1yO3puu822r7zxeuk4f/o4QfA3A5ZgoCiefdQ6sahggaxsCaJ
WTBnlqmtVQno4Mo7unxQYtqHqW7ozAkcBYOLuk6rjch1xOF6ZKm6bGwBIjD+hYpP2ATlV2VOFy0e
9moaILHBcidXlUpRcSvWoNHknLXs1IVRn7yo/9H6r9ez2+Eh2nV8QWhzVlxzmGDuwWh2UpKEobPY
r2evZwGA2CHWeRMUBGSuywzbb0+BAZPABoZL2wNJINoi7LOln3U4wVrOEasXZcs33otghtWXW4cg
oZHWYfa30Mr5Ec5mX7p42iMVNtw7g9wZuouPqDvUfT2mdTJta9G++PCg7Lm4T8LmFEm+q62OX0dd
XfRxJdry1ciKSyerk4HdCiJ4Elex8UQxj7dQxniXjs2JkdWn1MTAVN9nfnbfDuEFJP2j7qiLjKBy
qRdpZBMukTBqyrqwQ0NL/AvcSOvNzbmBNNhaLPoG7/WZMAqdF9uSBMbh48Ja9m9tg21Oi2Ykg9bx
WnYVUuc6o1mHzMOKsip++DPunbbb//O3r+Xg9celDhOiyVPOYfNgECspRqhKzdBtTV+1HifenMV2
KZL8ZZzZasJScKx5FNseFyUyOmfl1l6w2msZ8T5K1nKGoG15rQ9nvIZ7D9GBKbndqGWA7OmEHMTE
7Sq/Jw2a+aM8SLJvV2SFKCXOdFZO63CamLH1ZTDIJpj4PDHwdIpGZ7jueh6YYt04sSn07NpV3ODk
z4HC6iFCiwZryM4DNbPhnr30p+bWUfUGFjjlMi6NZIXbuMrcsb50zBFVFif2EZLnKQy5aNiZik9z
nB+xqe1QKJqLVi1LX9C3DiF3EmiynDxECHh/m4SqMReS83X9scbPhkwXVZm85r1zVHhNYdt7oWd7
oyRtSBXAE+fnEFD7OuWrhw7IlzxN33G+CDPKIEnXJ8ic63IOv7gWo0mMgwRAWmKjSvM3/m6OdCtb
WX8YYEaYEFuHuEqTFY3TfsZ1lLTaSKiDHfUDF4dgnzYvkLpxQh2S1zKe9pbt3sRVFW4DISCfwp7p
LNzP9Nr6Su7L997IMBp1cdbSprxbE7n3ityYKWijYsByeFyVgrjCcdYOSTd4vIkf6BRLbke48w/1
jzSyPJr0bNSpwUYIWQchqeuTBeeSu+u1JxsmJSe6jp2gBrE+Lzaw0qx7SdDEWmsDRPMGBKADZJ6s
I3qFRCHyhTzst7DNjhfRGF0ccjagRq1DuwrXY5ivwm6Uu6DzlGZLRyyHs0bV0odrfBXh1c3tdiao
LqA96RXxCpizWwZl+2LqJDc3zD2av+SyYJR2rxd+txkS4z0yQpq8Fi1QCgWuLwUE3cRFwE9INbTe
GhYarehtgB/DkFhfMG1e4gR27/blD/bzcYyZQYPWbVKdMqGCG8pUeOnxIl2XFYajBLy+c4xmrCsI
6UBGyygqT1kd3tWCrr6e9s+KoBKbMTEF7HVJDCk0oNSlz0ij82jCbHTtGSpvYCZXzAlCaHBOOCOq
AeJIK+Hbg7xTsWNX5dncMh2DgGNTJxJKNwe0vtlyrkk3wGLzLCExLHXuH1nm7UJ4acvCJXU4xEZy
RXY1IXXptAtV0dpV8gbq877XdBJiNEjcuW7hX5rGmLTEkQoDJFVwlk9jA6Vuch96qV/aPts0etez
5yIiDTM8bolSwJjLmk89qZR9MT6S07VLlYEt+q2SWwVSVgh+0PLBK/SJil+41q5lo8X3BmZ2V1IY
OeTyghqhjQi7Uw+bfJHojbwZutuSKDt6Zpa/UomTVOoS5SNK2kU45x28nKcIa7vV6KRHUsWORvOI
EiRcDsKQN0G7wI1fX5paf7LK/Ck0+YC4uNU0RMiISsMlSOK30sWhNpi+OcaULWLIGJqBB2aoMaJg
1L4UGcwYCgAMdEkaDsZb0dJSaD1uvrLUSYYyMvxsLKStYA5wgD5KQ3+J56S8Ie/imLXDLrYTyJLJ
ecjFAUvRQyKNQ2lzNOkT0Qfw24B7nrQBKUVJ/Kqgr80TvjFoEy/zpseF6T3jLsk296ANGPF28kNg
GcEh25Mh4Ibo5bq3a0Wkdm7sSJaw5B9Lh1MD5dQ9HgoxGHPPK36sXdzPo6J/Szrtq6EhHphLYgVa
BRm3gKWdKe8YNAY192ORPsW1fl+m1Y/wnYvaUaQpOd0RXKeOixgwYCCar/TtCQmryZsZ4UVJGPLw
aneeywUBCZSv61hsz+S5RGAhOAdT0mKVPPvs0iHFMEuXdCKW58qOKvBGTXvQsEhZtZZ7Gcbma6Mb
z3bsfQwplbxlWxmJnqsgSbrHiBmO+xS8RWu8zejb74n6XZeyxntXw4cZ2jUTrIKhSjPhrBmc+ZZ/
RNFOXFVmbqWqTgnxVUgU94Oi3ZaN/yBVc+L6ZslDIkmEXZDzeZUUMKKI5+Kk1mOaKTR8c/b+DqO5
PuUwD6SVLhFTNvTtFrSt23Wng//GmuAhABirzotC5MNkb0TNlypQJ2D8A/Z0ySGgcBwE9MvI/VCo
sKcKkiR0j9cOgi1LjL65aUk9O6l/JtwMEOZ+/SKc4JxTBZo96AqC0RJ/lfAsVmNnvac9VyER8EYM
/wdUyIV0+lPsMRw5uceay3SS94fQA0sLe+1HmCMdMuPtTJmonlTv6YemGN0Fc7TkWxkgvurGR8DD
u/A2nRGeQ3IxivCYtuOeOuzSA46E/byv5vSm1TntNUkBHAwY8mg3hsEI7U5C8p8VgMYtCbD57BlU
g7T19gEOzPjuQzefuAnH/MVr0874iuJwVgf+CZnZ3guoVwONFEhkwGBzdDNywzkONXO+gsgK5QKa
abQa2pEQBUyQikZpBGi/Y+e/UY+t1Zytlty2SFSXBV2jfyodCN/TEonJw/X0zwtUbrQpN42qycjA
pX6U5kPefISduM2+BIjsyym7R4oRbq+8pOuAs8mG2+c8wXC9qc105+FWVww95aOqL1p1DExhhRxZ
HGyvpQrrgvOg+zP91oNWmc3KKfl2TSGPUe3su47v1JiqDPPyLcEwxwJBCgdqxM8uZhwq+a1Oe9UB
TNETEETSujGkdbB2N31uG1z4ugzJsUyESWCYiwG4smMykvRr3XTYF1PXThniA90oX3DIhr4UYM+H
ShgTvR7e7Xijq9bJQJgnKQtPXuQD/1tINT2tesYvvSdLtDmBE54mj3LCnr6Mbn0H9yla4sax15FW
U7G/Tl28QvCM2BF92m0TDs4SrzXYyGtHoRsiY+r32J6sHHeNS+K0iNOa48RnEcYDW1KkfAvdGj9B
FulOzM73OBakTAXGxte7ZpcjBQMeeKIVdgna5lTXfUtsk4020wcGNpTYSi0Esp/7BNo219q8l98n
bbglZMkkScf98C2aVAFXsiDhek1t8kq0FLaWXIevnbT3qGD7HMSIsDYa3gVhQxsFXcoUeMoiXIba
1XUIigwy7tTtc1B+LRj28tqBU5RYy0vuCxEfcTFaxWPxYLbRna8g8EC1x65bUEh+pZuzZff1aSpY
bUY5H7FEvyeet0/fhXoXnUO7GIPWo57nzarqoIKkSmhpLLWAQ2h0Q6TYFMuR1tqra83e571Yl47x
GsIbRu//wwide2mh1K31gagOToTCySB4RtMdCeTdAlnkyHlJCJfEiL6X8Z30+B2/3rU6LV1UJ+s6
ojaa/Qhrj2q8nUMq6Smujqjx7zutw6iqdCh6aLRz6wgvc5xcqOZoh8DtpEdymBWsVICAOSF2bJCz
kD2dApKRgpL5cC2OOnUFwb7zhmB3tHsKavDq/t2yoCZy7KbcC6Q/7sgUv+I9WE2dq1pdn1jgVSSx
jTfrR7cjvyOl3spT5xlP+I0jWXixtRd4GFXB9NCRT8JJBEQWO3fWaH9RndS+Y3Q6o/OxcsFt7QYO
H07CmrOfI3iZjflgq05tlI17NeYrUObiI4W2WfSgLESnxEbyiBoUKu8NCU3TAjtbGIVsc0EPkKdC
YrVw5JnyTCAGJGswjJdu0G6uT8kdKoSQZrFtAqLb0EFieAJoqFhIwJTbxhCPgDFq1eUVd1s6bbnb
bOyOo8rv3WObL/12uL2ezrrgJtN0vF0nM1YFQa7X3U2STIjl6N9ar7/rPGIFbbgm/oRkAH5qA3ei
07FWwMXSItlgEcB6XCgY11Lmv5jLg9ELroS2dYgU1vnnthgNtt/0qCAgkEwj+Nk6rtI/ES/6uHf7
ICZSVG0DbSww0MrvYFNzwW9bYkRUscazEqO7v76GaxPW1nGiyfCygxiEqjtb1KA5jsFKksHaxhKX
2kyx5KMLOmHUO+Gy1bgwX0FrkkhB6WR5RnO4VBdVaHFEbgKBcCg9dbGPA9X4psXQ9mE+A618tXpw
XGzyaNsAvE6345xfsF/C0V3hEyE/dVKaImt+6+vucAUIRBu8+iHc1zK8XLFi1xDfqXrf3QAxXNX5
6F87HHsLorEzFokivEAfOJVNu8T7dFNbsAYqa9ySJvedEOHHzBppVJcUFxAcaUcl5SFpg5I8Pf1G
0PXy7PwudDgZ8MHE4a386uN8AAywQtvEsgDeXqAE2pWSSqzROYCu0LZr0SaoUnygetzt0nilSf2j
8747akvEIBJ7U+2YE2a7tALQljGkzeDTh1xEVUWNDtRM3Br9qeRbYkC0+PPcEL/yE6BK0eDHvByb
csgVP0+NOI1oUzISNLtMzEoAJRemfnJMCLUEGEqF/2H+4gwMk804RsMjknthpxRIQ3FP236j6tZI
cTkMHzetCvQj9jtj4XPGAHkrGOPPY/5sa6762cRnO65jGSaT73Mb3/S8yiYlvdswOIswQ1I+kkpb
i7IGoNc03hEeRchVMD9wovDGj/MLKcebv4ziN0ta6qb0LJwmLOzaPzV+U2ESR4zJ5caryGtp6op9
YyI7sx2d21mMRLdMxsqc+5fU8+QTdAPYKjAp/PXU9G9jJy46Xt74DmZvVQ/0bVQ0IStHf/nLMH+z
9qUhbNeCdIU3w+dhmjm091pyzffM48BlE0+9NMWvU3+2GIqMMOpLi+PYYCwhVbMYv5AK1Vd6l6PM
Xk6jGDa4lP95UL9p1EODYlh0c6/svp8nXUaRa5Iy3m6amnD7s1lZCNZp8i2HLjtWVokk6/l/8ROp
HxzbY3v8hcXntQjwIBG2G+JIrKVVIlYQOsC0JS5VRzYWpp3rqU2jvy2vX9mDMBFsyZSUwoD0ptgD
/0V5q4gENUc8WDfJsz9mOjsc56DeekfcMzIiMc7XRnMrqc1nH5CQu2MxA6QP3jGkcCR4Qu2I3GMy
BPOrIh9WRaVvelzCqPruCb0E6MgdiiTNWPvZwfrLizJ+Qx1RxEyHlEzPgr7x6dwi50jDkabsNgGB
RUlAHgbyZvSofKMrwICGCfTPw7wicu/6yW/+YdsSGRH8oOWWTkGR/xQh8CtzxLY5Mi1IQp5UVM+f
H2AnKC58MmA3XuQi16YqAOC6V14Ok3lQ3Rw974nXtdh/QSMWEP8vXeU9EmyWED6SefZe3eekIj6i
LPg+4fniW/k9jft71DqnzOH5luHfmEbOr+/dtiHt2aw39gHsD38eNrE5ZL64AUHLEnNSCC9s7LTS
NHVT60NyXHOOSjVYBWFZrSBiBkxCqyesHBzqcY62GRm/p9cmIVaMUQszQDOtOAHsXoh4RCqPUVP/
keGmtcQHlLaIBd0D/Dmpo0tIyAPU1OJ0nUQK655bdMi0aYSMLyYRr4X5ks3hN/zob0oSj31j6Okn
07rCepfbNrcwAom5e1g0l7T51qqwBAALgEcSO2QqWy9Oogo9GFuDl23FNL5nQ3FqaMwj4nlQJMq8
5/4Y5CHonsTeJdsJl7ArbT4aCWXwn5f3lUL5M81O8YNtC7Yw4RnOZ5auNPpRaWXKTeCDVdRdhGk6
d0PVkhwilZtjzmcX479SRzkmqOQ7DU4B6b77wOUvqCfUSx8RYS6VxArAQulerzcfg2r/ivz4VXnK
XYcZ6GachMoup1cXeYHUdIkhxbrOkP1gOjM5PpVVUUuMCfSdaqP1pv+mNSSfpryoP39149cV4trc
immd2lCLbP3TCd71LedT3cMwJBqAt099or9ZlYZREJNAzS9wX7RcXo06CVhC0QOwo6RSK51dVGeX
P4/n1/PGtSXdbSHgc+uu9Wnmh05ZOAFWapvM5WkMPErBtDPav5YB10/69M5dmM0ScbjuCvfz3grt
yq9EmpSbuTx4dCDI+yWPUG2YUgEh48ASq+21AL+/0XWws9j2LlXffnVdYJVIPQdNoRfmQP1QM84O
ozMfURgmoWI5lEBFYMxoVe5COoM8wLJcuhlcRq3UX8Ka2xlWYFk4HhXiVyiMTDXUYHXcX3tneu7u
FM1VBlzWOZkPvmFePD8e/xcTACojFFPb1W2b8vjnvSZve4JX5hDzA5c7M0koZ0o+GiBw+tQGmTWq
6a+AtormB7muL+qahyqcdN4qvEwYifx5Bvx6uruuYUOyNIVp/XrWpqJr3NIwyk2d0mzDP+yeHLAj
GsutlrvIYsEfh+lvP9T69aQiSQdCBlxb09Ddz1k3ZmG0nu6IcjMNWF2mPpQp5Pv/vOFgnM+20e1N
l8ahPtWYvkgFH1mvOZ6fqVu/+J37zfQEbfZuODawSNjtRhltexZvnDt00ea3Ct9T8t+3bf1mZUa+
vGKeNn6/eGdfAaMygCZFJfHhzfY3odhEosT5q8/eZTN+AYoXuJTQeAn7vzzx37CM+fK24vS6Dqfk
Zyp7bY/Qokf2gMGGVqADnuk/WmrXhQ4sAbGbYAwHS8XA7xxqUOATmtr6qtfTv/A8r0TOz2sSrinz
kSuFbX9e/SgVvaGoREFuAyfu9S5oFTRAdE+setn6W+Y/a4YI76Z4IJqsvymlhd4+es50jptQka1U
t9Ubu9dOaguESoxTQdvSBJ9QHc4rF8bMP7AQHroWiBadJOXvrpJoUe28Ws5qavsd93iURc1q+LAD
mM4pXDTEGOcRWlcY/OhbiC64/KyvdPgIAnjoUGGZdntye4docPd4Reixm/VWGlEiafOIHysOnOrA
xd0dHKk9ePZLmgJAWnr4Le37d1yTgXv07LuOqzDmb1we0aAhVSzEUxaDRLnxW6ITxZ43HC9oQkcu
TXTnrX5XkuC0CJLKxA4nuKShRVQueld/kJs+DKNF1G31Fm8Ia1CJxOxsij4kp+A1nA2IX+Q6cbJr
QXMwhyNeN6Tc4UYa4/HH/gbynauTh99+Ijz6aZ4pGf+86K1fKx7mnmmhloHpqyN2+HkXKr05wriU
3dj0dg2+gzYxn3emi+jZBiysTYCWzKpPwsbFilrn2pKPI9IGuqkhnpkkZc44WtsUKbQxWIlB/dwL
3l8HL23Nk3Bc9DMdd2ZSGTCaT+8VfxXVYHKbt+XTSDwKN1RS7JDEGutJr18bHYyJzu+ZNDxaDZju
EGEyvyTYFF55pbnkg+eYUMIWbX44KrvxjJZUQVvON7rXPz+g35zTHschlzAkILrQ7U/ndB1YJo5p
wFFYM0w08wflqeoFWA4pdyAJVm6Ju6CWGfm3rnEYYSVamFlZnu+uDJZG1fvbPw9J6ac+iRM8gQOe
iS4FjZDxWZAjacdL0NoCw1TykKj/d36iwArdxBQYgokdaA+ElN9qYXX2UhgNvt2RZZHEtK6RIFNB
GAOMyXcD+WyF11+t85Y5FRxSCMTtlQYzanAQOpiOemjumyABTsol/C6kJ5ntfwRzITeUL/CXQYmx
zsNRq3C2uVuf4kRbRgV5RNx+oqA/YUJyr0g1GCIsHMfbdkMIoSwdH669uWGuxZpLFRmaOOuMRQCv
M9WfJxv6Klxr0KjaUWAjzeaM3hz+C3iFIOlaOh1N37RgkaMbXSRDuGsKeFsVTuRx5JLs5/i3eYIg
W9oTk7KPMGAxj6YJU1CnsSWjDF8rWeAtMxczrBTVHnZG6kOJgj33kKJkpXWv99amGea/XM/M371A
brQeiXEWtZ+jasP/ul72FX2EeAiLTZnAxOiZ5opzAo6F54UBnoohGfLI1K0Wuh/iazEtXPzFYjYp
ROmQJtC+1KJAfeHCEO2erkymmdY1xlU2T2sMMa/iFMECDGoMbRpdNR6KKoO6m7bvSKgn6sjcscqb
2Uv+UtP/WkZ4wqGsZZvVgXs+Axddy90yy4Nio3nWxvCp6NTmjMsPUAz7u2pKpNCL/rwkxOdq2mVB
cGUDLLGoqHFI/vmJhkaDXQQeiBvdL2k9Yqvv4Fa7GGbre5TN8EDYejPPO2cYrSYdtTYADsTsQawq
00RYrniACsetfPdDJKj9ObY8tzldf0OW4wFm7Kb8H97OZDlyJL3WryLTHm2YHTCTtAgAMQeDM5m5
gZHMJOZ5dDy9PlCya9WZV5W6m9uLth6qKkkEwv0fzvnOrN2xfP/TGfxbt/71w1scw5wvq79nPaP/
8jqQapGmCtrBXetOD4JE9aw5WxPxDJJilgjykzFUt8ZgXnt2NX//4H49/vmj1+MNf5Gh0av/VoFk
tQV6qcIlvvqA1tpfgowHcctbyKTnj13P19n010pDcFNwnOJJxVanuV8f5F9+V4hwlb20AMiYOIZB
bpk0nsqcEyQyopg0W0F0KvKGAolCzWhOVSf1zKAdh87cBAlhy36ROTZRfwiJK2JPpnDvgpKGeaiv
Yl2auzhBfabA/NkZUrBb7NbYBobQaNw+uswd/cbukQrorKZ0rbuLiS7DSYiYx0aKBJaQ5WiaowRa
xsde6LvJ1r53WaSctH1pEF209NXIN694T5a+3BKIvWtxK26SsbVXEc4dURAkdczDt6qebtEwvg7L
FO8L41Wy79iOhD9sVHPQNyIy6/3YLryPRf/S62DdBQJPj56wRRyBSCiyEH8hoyHucXyaw2lLrFwT
SAvxyNx9ROJdqs03glWaYDQWeuUJte2QXaWr8+xwyDkgKgXYExAl0LwkifOqjVSZwejRbpSUnR35
4qm0WEjld5GeZNsyvitsHUzTGJ7z0nHQpQzvUDle4iJ9ZeKOOIyj01VfVfYhDJAIjUh66zxpJasJ
99It8YupaYeCMh61E9GAtQm4hAO/9whCyuiCQDj0yRYHMFwPI2WuZtcbY1QPSQ1pWFHKHTKmmjLL
fV3WfXHiFDvAp7HP4Fr6sgv6Jr7tR9oku2jKbbto+27FEy0QWALW74iRVJp4KogSUTLcGrNcE3tC
Y5eGtQ5lBmg5a6bi5M7AG8MI5chD3ZvXKE50SKHbyErCo8O0A+0OadcDTGVfaSAZGhZBDgX0OIPZ
EbIOHt8fvoi/3glCd+iDdCzTXAgqk8d/PgTcCKehkrvOVlt6EuoqMta/hiKUpne8W3SpnWoG3IY4
lFQG/zLOPIyJUPgNJwKlmec/cOXcGYs0A5tdML9FgtGF/BrZJj/vHa6Zk07IE3iGazqM9qYC1rgo
OB2SPP5QgJh5uVW+O8h4NpQXRJLUVG9GwaCkiJHOOClqNWI0ZW/4ZtmW2yUDTDmrysmNOhnA0vQc
QK2AzNlBmNB/IOzyj3LrySRtq7/2sf6Y9vaTlowraJn/m27QV3dTAigup0J3rek+pCsO1Ip72I6K
y98/4d+uCDxmX6crRkIuCfWXSzfsa82C4ryidpddyzCP5v4P1fRvKw4MmuzqhMMsRUWppv7yITZU
oww+I/Bm3XSGcjNuqpENq0QuAv5W3BuO/dPSW4KelO+GlOjJFcR9f/97/tZV8kNwEZpU9AwWONd/
uU4ixbFTO27F1o1IFYQvjpAvcls8xfCG5Gzvwa7cWUrz5hhO6OvYx3a4QfyqValo++xPfm391xYf
pfra3Or08SyqGEn/85stoWWOoATFdrBrZVsXT/yxIcFuytZdEB/R0BHjivDRIryRtC+GwHJE3dqf
s9m577SKurEsmHC6kDl1sQRFZuS+TYY2i8h5+/cPz/6//rAsW3VGIHjLv2rvv9xPmbK0Qm8VmEz4
TDe1UryMsgE5qyi+vsZzizBLUROqlFm4rQmVA84FDNHPG9XdTLFMr9gx+OrezQk4JhmS4VrnsbIz
Jhu94xA+NBJ42ximpreU8sEQdqAQ4uinOdLgVkNrB6ug6duDNsJ0Clez7wTpEqX8JJY9NidjUyjR
t0HjJEdV03okHAYkR+6YNjd3g3Y78VoRoMg9Gcf5Hhd25Me66ngIxjZaM9d7XtFjZcnlVl/Ka1Yz
2BpY+B8BPZmwfTRiGNKRfrkqry3Ju0gA6GL//iE7v30V6TdN27YNw2B3SZX4yxuR9LbZUMkxr9HT
fdkrVzkpZPpZ+JXUOsKjDgxv49RveYj9++v5iApyK7XKJS41BxUZ+Cnhtp9dzF89N0voATF/DsmQ
wtvIw1oSQvSKbH6Ks/E+y91+l6osyWMHIhPQ03ruOP+LT3LuSFJb9M9iMd7a2S19ZURkWgE00Uc9
8nTMAEZ/yvSCSHPpqF4rqWEFqowFtuY+y8ezpVYfTtFZu4XoQDAMbZ8EBAktRImtA+w6+oa7i/A0
uyfQFBINa4v+fqgOTa8TIVfrix/a9h0yKPx6K/u4ah/lkHd7oybcpkP87KnjR4/wxnfWV2+23Mdm
onQSS/hNLvWzlWDdT9oWpUkKjc4kS64jBQwQaXluTUXi5qhe4FMTEw/Fd3LIi/n7T9P67SvDp8lW
V+fgY1Fp/Do8ql03hJfZu1vA1jdMUY7poLSMTMZzQuBAUZiodktDBySobLKGtz8BY+DpPY+nz4ju
K3j3SVUDRq4kRMrNXCslqYgeWCqOznKVilvdj1FafLbVJdOqihR2z6205SDo+5ZxflUXdzllEVhA
SJ5XTmBwwgZvQNlE1o2Rn2A+TVteyU85FW/MuFSWebgKS2U0N4N9DXH2b3udH81OnhAlX5UqDLG6
kz8yJgaKYMnv8PdP7feif525aLDX3PV4/K3ol3MSo9/hqY05rlaksrkq2HxL8lgS3GgM0Al+VF+J
bDF8qYR/UhBov83hhalSrDjWuu7SXfGruRuJSKGrQ8+xHA33LklWRhJfjTSZ9nAtiYZuC6B5IVke
NTwrrxYCnqESfsSZ3u4H0b81S9Uh0Zpp9Z31pRPYD5ViTzgCeJW2+NYKmvl5bGgAHWiiqFle2NWc
p4gc8cXqiIMFfWwflbq9jnWGPPrrYEz71yyNb2dZvLGRWPwGZRkitebcplxWEQmM3roLowP8nO2J
rAr84p4+vllJhu9R1AGia94hHRlJOtvPcw15u6tdnWElZW1/GAzuY5ZNGOcRrOskxiKvVG0ycwmH
qWvuyhR84rmeb4GBp7fOqpvpldAH7IFEF+8MuyBszPn02joEM6DBgMeuQRsYAS3kRQ3pCk6DkowX
3cyvWoqcS+j2Xe+U3d5xwVFJ4Jx2i6fBtLEwZMn4lvexttda9RpPmX5aZ5qAFIgpyhUbTal+6tbf
HJ0QvwBGdkbd2Rhw4JAZF37onHZ839ebW7cwW+kCILNqHBO229u2ECkToXmnTQbqQcrdQjHjg4bC
YpmsIrCg44ImziMfVCuyjGEkTySet67pEE5Sqt8bEwydPagEBqiW9KyWuANTKWs0lvxv4xATDBdS
ueXhLnLDn0C3lG1jc8bhdrnMrkDch0HkbLfMypqQzBDEAhiXlcjY6TMy737KuDkd/U97xV9nELza
fKUYLa/sgrXs+Of7pSOxJAPvbG8dtqIe2azRNrrjTWaMB9SsMitfWLRDf/+Ndn7rpU2NTQUFjmE5
1DtfddlfSgdSjaXNZsvagowr9nLqnzOX31t341NIvqRaC/iEAklHQabmtmy7NQ6W2wY7cF7CDUtX
74nigHydF4N4FdRvFYzIjeIqd3Jp4lMEvmNTtUDBewukehTu2ophWhqT5j7UU4V7HwAAsWAxAlO8
BMtAVoWWt9uonBOuIqzRMeocLIXlh7ZvDpICa5sS6+PbIdKrr2PTqOZbNHbwYmcr3kwrQyROxcUl
hMD4OrHJJk0Z+xXt2yxjzdN082Eajdfa0D/b4gDsGd1t8oOR6YAK2Tpb8+DsQixAjCnFbopzsNxR
QpAfk/KgbJxb7J682Ax3gtDODm2EwcHNSRYac8zjdUlgulLeqm5LCvw40Msy+N9NWrUfoc76hcGZ
qSakh+Ndum0sxmaJMhd/qFd+IzFRTGssqEwHFQpH9a8DV3bmRasscDtN8lwh41GqsMHcliPFk55G
j120/Fwa+7DIpdgCiEE43GnQFqc//CD6F5bin8YnDLcIJWNyCLxCCPeX2t7BY9boUUTsBurwIJEu
4joXRNuUZYReLB0If6YXnrLqTFPH3tSDwxfRTIIB6QypKSfCRrpt2/F2rBeQr1FxVgWfo5jK1Lt0
1hx6M8NJhsl88mkfvqgjp49aEVeqhfWDY7XwdMkz8JgFEOA7vNllRCrU2HIktR0sSxExe7UOiwWx
kEfaeu1ERBfPxSqrN7m+Mo3Jla7b3TnROVhbJ94ObnFI11M0tXuWXDq20bC4d3vowyJttjGXG18M
BLaO2jEpdi7OUBvB3B5UGggn/tCZzKxJ0Q+mrJ6HksJZx60VKLjrvckgcQOh7Sm7Y1UDrWuYCRWm
yupW7WulsJ5wlUfRkosajrVXZ9TUyxDrmxiuDmUUG8lislnCGNWDUuTgw3JCH8R4mom280SrPJCV
hUqxsPF1mBorM4ANNZygBY/kWLJlHn8Ubl/D9MjVU5llkHZD8BEolLHPFZR0fDGZYGPi8DoHh2ey
0QN31g85BMdNC4l9nYF7Yq7nbbL6ugudZqhzcAUvZgmfknuh0YlSZF5GhaS0pC3YyFHRRpnECeDj
9YWMI8KBb41cym2kNHdJkilb1Wj3IFkEMhSqrqFQlI1QCUjDywC41UGGyTZKwPPCb2DgTk0RneeV
shXZqZDFtI0LGwJGa7yOxYPIqJ06LUVez1ecusrglum6vWz5u8g7+7GssWaYcwV7HoJInfcxyGum
YI1tIfHuZxKvbdvdhiuzJ6rHo530h74l2UpxrhznpJDZ8Z6ULM8lktvX4u6ubUTvE7JteyFqT5wk
732PQnTA6N7ZBjTWSVE9Gj2IrkwsIrGcCJGTwYK2yxtnA52DduTDRpq/Pvmv44aAA+r3tm+8UVmQ
bldD5zVj92m6ER9VTGZSD9aaeQhhJ8lkMrAv9QAzA4meuTTh8ua3URS15Fm7nzCCnlW7vvQRt000
5ouvE8BHIQQHtdHlNpX4F4mi8CnIOcKx6Qz2mPuuPdD1ZWLFiakkGzMMq136GR42dTM9kIwmO0hi
fqCv2+v/Gx9x/YM+qppZUhT33X/823//wf5b//ZP/yUAxtXLu+FnK+9/dkPe/8e//ZeqbP0r/7f/
57/8/Pqn/AF9qHFOsgf4n8GHl7cfsXz7l9v27cfPLv4r6/C//9b/Ih06+j8cbnRbaOv+j6kUo7vp
Z9f/+78K8x8MiVjGczPoDnLN/wM61O1/OGz1CYWzKNQ1zaDF7SrovP/+r7r2D5VuCVyAzfIfwp/z
/wI6ZDn/S7VDpYHLd1XuWIgyKT5+uRMSTcFGmS3d1p7z5ijDNgoI+cx8s7Lje7FmwTG1zrL4VFj1
LXP56c52JCkeuh8vNhLwkJSZsVZ3gBvl0bXroFNKwFYZTFdXMz1saKbfD4JcUFnWZ76/NfZDgSlc
DuppajnV2pUU0Y74OHJzYK0Ppssv+y7dMSiFur4kUyAoWDFLi1tyn0gqr4Z39GDKfUohoyfPef66
zLK6x2JOtI7Iu122lFXQhYV1JjYsP8eslj1d5o+Anw8h5yd5NQRCLdxte6Pp6j0T4BzslxoS3GNB
mI45s7Q6Jl87dPSHHtvZxgGshHE6+259qC4rACce0pdL4ozlN0hyp8ZM7UuSLebe1HK/EzrjhH2H
ZH1fWuJDX94yBSaYYbuT52R7vGy48pHlbLRDxGbnNKxEzVBnAh2Ci+kqjKfsZofK5OiUz6KeL1TT
va/MzUAIiHZbkyHC7NNncYGiPuQUnveqS2ZLVGITS43oturPVWHJfVYtc+BO6pHiSGyW8Bh1FomD
GCCRx7EsDCdYcFqKSSIqIEpfrA4o0owjHJzRPHgQ+ewD4SHPXaOrW1hYGyeKuc21IfLNOc4OBS+q
P5htc2zL8CZea4NcTOquBTG9kclwGydDtMVrfWu3+Jok2sIZizVLkFB6UcmEZqlJ0TKyapsl7SuS
gVcCjgG707h31Tvpu9/iqY5AV0wp5zT7aG1OzQvSGBPoa02O6rKv67l957FcibMzn5Cd/XDw5+wx
Y216tl8nJSIxOu9xWhu5mdwUCq7+pI+cwFhfQqaCL8zkANCndfeo2SXg27lGYCBeGI86D3ZDdrsT
34lqEidlULTDbKMWGJKwvI45cHPSnLnTy8ivYkNsS5dFeVc+AHs3jrhrm/0QNX66QodLnt9N1GiF
r8r+CMFLO0kdJ6+dgAB0Gxk0ZlTAZOzlTTYODxUBhtvJ0L41phPfRiSetaHunmMalAC1GTtuzXBu
yD15UX0kUtlRkqNE2y9cTzfUbheP9p4ye3mSQpyrNRETh1t94yziPjIS46yYcJnTkUoi7khabguH
/M2spiUvw/ZaW+NtGiUeGOf6rAyB0xGtBsBAxyS2DHubBK7GdgvAT5o4pJN1CS2ZPFAs4bKztF0j
DHVrZIt2iWvc2UmmXZuk37fl/AaoL9xb86hiuVWR5PJI2WpBFtHb7KAZ9Y4117JvF2UKwH5Mm5nc
lqAk2sSAyELPIOkCzJkkWXw3ftuyBHTHyD1Bo8TUndSTb/M9vzFI7yW+nlESCyYrTsIbQN+E9NXN
NqkBw8GczZhPZuVhVtXxxhKWepxEdUKkk+yx56DgNYfkyL0c8Ii7w9gXw15BvJRos3Zrk5e4DqYU
unm72JhRn91Ig84i1jIKB1qJXCsv2TJ84KuKDnE4EajStRjlsJSK6crLUJbQvvJmn3E4s7R9z3Xy
HOv0nMaz4dOe63t8noNnT8xOyO6UO4Q2QaHXx/zQov8+L1Eo+Vq4t1YOB6BsrRZ1DGWCTTgXj/Rs
VgQlxBR0WkXOCmGChJ3JPqic9dgZ7H3slOg6VuUvWdlnpZrvwtC8qUziDpzcDipNZ3UElbrnSUzV
DdNWaIgivrCH4q9I7HctjtZKPSG/TbPBZXETuBmnKaob/R7VRUCXoZ8zNZ09fItswN00vgggP2Yn
vhtY128nYRi3dHUPmjEkB0Krjb0wpnunn7oL0jCGz3UhYfNLPEr9uKlraV3bFmlxqvl0U9oJiad+
+vpPX//W1ZGJB9bpPmW0Bn2S5dRjobt2iG+i1nAurZ0lHqaA6Tls7hMSnHeRVVeekfcmWXjY26LY
fYBf6bkusWq59dKQ1BjANkuC2FQIVYvBlg/rraUtk0TebWN6xip7NiPTI7MCsUCd9jeVfmdgpz2k
SaxucT6QZBIyQyyMsD+iPRYE2MozuQPLJjdAmwpeNG8mwnNrDPLGmPVAb6ufydKZ22pkTRYmpNOl
7IqZe3tp2fZbVTTcuHlzkllJRuSKmlrNc2ZVHonRdLgHnGF1mR9mYjGCMioeakchYc45yD46iNI8
9YSkeIrjsnKDgbVuSjx21nyFlNUIMvv9ii6vQdu7TQnC1c2J8NMhpEmCKxNk+c4SPePU3E1hGPsk
+lDSS/0cRd2rUumSvwvkmmK9KDI7M3S9GTU72jukH1XtsDP02fYaK0Oz2lUekAAAIfKDvt1UM/tM
auNLn2VPavTWyW2hmRd2HVe0WqC3Cu1myO0PgxGH2orRV8hqZmqwoq7QkVUdAX4mtmuWDnax4tjD
+tUanBLle5cELHySXV+btRelc7Mx4oTcG/OqjMN3DGfMKzSzpvhZ6TPcxGiTQsRlzWuX0ip0XHIl
UW5EmJ3rNrtESh2zSj2Nk3jTK/Y0ZcL2oCtV2BG1deTQY1zOkJAPoQoxjFXvxG0g9M8MhhkCIVTp
iNYXpfU8K+qjlDX8p9necqI3G5o/RhiOuFUssjAqQtPwZdOdhcLNt8il1pTv4p7+DaUOvhlVq0ki
lJG26TO0S32rPzLAI/q5tEngHq13YWGCRXV3UlrtKUKUNGfQkmbiF2CS/ZhX/3/JRyZUCYIisU6O
Ud0YdDe+a1llQP4VuIievEs1slHaob6oQIJ4ZQvRx6lA71gshr2iXUl56rd+VYDQ1MvFVG+qGAcB
XtuNZJphuPejShCRikFzMb4nU0PanL6e/eGDqc9YIyLSsxw21nPcPJjxY2hRJ4Zd/hwbiJhGDa1S
Oh3iLhRehywHz24UDCbsPBUJw67Ou5c4T47ZVPTIH5H0N/p9aE8JHs/5hSg5VH74r0uXRDzyX6Z9
nN4Oxcz+cGrDi2kgxJSsSVr9SV9kfuG7SjaNIxGoRepF1sgibLFANpzmIAa/mPViX+qoRIk5qwW9
rjQ8AhVZCNFndlZ/ZkO0HwUj4dESfsZ3eMPy6VQrsT8h5/UWNUH1yRcWu0WzqZlxR0v9DSDXhEkd
9U440gvWUgZ6UeJyTggMCIlcKZ+nd5bEvKM90hTNyk5Nvrwbhv7qkDowxY2vYoh08fnzQzrsRuVz
uj6Qqu/nY6e9FaCjdyr1ZZlbzHxC7dUwyV8AN/Ngxf0PRyNqJSrK56Q3H9Xplp//R4FpP2c0GWiZ
a28VbTgRe0FlmGl6EMlPmULaQhanksGYQ70cGt7UITuOrj0DAWELA2eQbXLjACf0lVg9xMjIrGxO
4Qim918YKmcOynnCVeSus5Kkui3a4ixMWLz5pLs7JVUrKnaNyZlhPKdWfjXXMVna9tc5sxdPNdn5
E0Ee45gh8SF+oUICtc5nXb+JwjkN85JTUAKlc0fqp2IkvkRYFG80CUnjt+XyKgYGX3ph38H4+CZa
eCMpG/JA0cob5k/b2llROWph7QCaOJYQiHTyjzZm9oI05DsqlwPW2fCY5cWJOU65ZSLIcqhnyL+a
PFuYHmdlBDyhFxbaFyVydqr7mqA9grs870NpQw7utF1ihVt3XCxKGIIiUHX9xOKs73JMPThrLjkx
k1WSl0FfICZCWoIGwNEG3+aS5UsnX6TBk5Jr3EMxsBLTWA4xqfFNneg/oKH3KRb4wBKdSjRhcxrN
sUUv7fUsaTxw4eT6vdau1noRWYiHgUyUvRM7Jim1BiT8Od1Oi6tte6b5PMgepQ60pqTgQMiVa5ym
E3rOgRFZrrMnrSZGv81l6sbpDmfTS0eEEMm0+MyX6qOjcNpVDTVcP4x3GihdfkTmemGRoeww3u1c
fRjXVZBZaq3vvluTCyFDIUfYT8uS3yJ/cicYOZ3mvmqwgTe2tExPUfqHbETCmndzemwnZl8qZZxD
YNwAQRIiYcHCIJTQ7hcnmGXz7hI4UuXTeIkVpCpkQHPFMvVbWOb5NTsU8dbH9uh1a1c1dQ5JUMYt
uc75jmiTJy0r4foZyHuqEkMVgNll2EZ2MnuDS27dwskUCKN97vTiOwljF0DfEyyjRwPt2jZ22HM4
4kfZGeJpnlEhpRJDZFPJUyyK2VOl4pKhoxsPF0tF7ir66cmcuXMiEninaZ7PedG9WHZlHfNEXTaE
3n0I0z42WWG9kP7aTb0S9HXIaRKx0C0FH4oZDfqlRA1rh9pnvAzqTuFYViVdc90jjzAAynuyI2CH
Lf9OD6ULgTb6qBfijdwRmJDVsyWqFiu+H8yRLBZ+/aVgklhl3RHBeTAs3G5Dt9B6TTpf1lgbNkmu
TDug2M0uhRjnDOMMzgLlpNsQnrxYFJpNHkvS4dMXVHy1N4/zAWYqszOoF5u6tfYD+VWIf3MSBHkm
Pbh1lnMvFoauh1L7mRS7WDWWk0LO7K4rze5eVwp33xlXbWGEGE1agPIKNpW4cGU7B7ZMh5g8Ucgq
S6Db48+iTpU9WlsuKLxEW3zGxWbCLeeNOcnAs5UPfl3qIVe39aMcRsBBtnYKV6xNE7f7hclJixFt
21ZDRWs/DefCVHZFqRp7ELxEqbZT65lwCH2RLYAf30klRnTeDj9NM7H9pZk2TR9qAA6dzlfw4sYL
yLxpItC+0WEpjX4/cZR8fc3Wd3+MIZy6LFEgMjVbu+gOzWALT9csy4e9VO2ieVUOzNNnO1QTMxTU
A8tgbN2k+oxcloYUgW8UBGQMzg1E1jwq904GMJgwbd2FvtY88QokpFAKZbecTcHol1zcZ9aIL3HY
Lw9pE2pBF6s/27T/tK0BChpw7qBJG8RXUaQFfNdcv86FfqBinplTZuZxIE6sw3N4WxLak4r8Nm9E
dUSE9E4Y6wnATXXp6mLnMBbfEir2ZCbKckEMeW/aTQF/lN9IHuRYn60oZdpLRKmWumtoJ0zLSA7H
PpzJmkfvcMiTxQ7G2nqWgm9C7I4IIPWngTnrt2gFR6JRzcRzZ0/OrpMpf2euB+pYy9OSmp8lGvSN
7EyNBNT8eXTa7DbMkytJq8BQI6QDIA0+dQdubq6S5muMAFKLMbuzc0u5kEE3O+0uSVlsdk6RBKpL
mbqc89GJjk2tzdeJLCbc5QjOwXM1snlQM2NLXGe7DxWs9CWq+whiYoCuTgvmwoBDZ1L3mY0EylIq
+S5fm/iu51uri0o+zW3m5Znho7hcfhRDdBuGQrmK0PlU1ZlVaUadmSZOyFQ8Y1+mTYqnCaT51H5Z
/Jyqw7PK6tArjNH1w8r4kYo2fVhq9aL16y8zzPquYwhxnLvhqcn16ob9H6YU1b2v05ReHrDeqzTq
PROFbVhwfWkuW0otja2LqrLVn1UkMYn5UU1auo+VZhcB3D8oJh1HwuaHkTRIZ4Is2V2Q3LavGpcV
Zmpu7UVyUHcznbQCvW1eo64cMyJxtLlxFVrcwmmyu3K0nnOC1f0aAP6OJ3XDcmZGxVTYGFbFebak
c2KMuY2MUN8pXcXPt9QB6YzpJUnUs5AQ7sCN3ElDuTGTBThbPqwLsSA3njtiHU50WcAqx5nWoTaV
c5OwHjcSedNNAJeN6A5nrw+PiFcqbTxjaYoAM/NjtegKIGSlME8E4Owy3dHPJF3tO+z6e7Iv9aCi
DeCpVxSN4AIivcFf4DjzNRvYvQ5WcyM0lFtjC91E6/GZ0r/X+7LuaVdC1nIzsAnk+SqbM+NnMddw
e0VCwpeWfgcU+0KN9OSwRfBo4wBC59xxqtakAemcbfD1D8Un9SOaaivImll6ROCUR5C7MbkgneXj
RlpwMFP06UNOvPRQcmMxpMiIGuutNwpeDzmafTNWgActbnKPioP11B0GwDehFm/VTPmfOfLHJHuT
wq/7wMZLMLmr6C8TI75QJqSKoFDaGPUj/Y58BLp0RhrnHmizQFHECxpufXLJeaMtGupmvrHqnjgP
gwpFUcz2pBks+GT33aiPX7gbYC9YAJcfQ6pt9UKFk7im3yqPWT/B0fmZgr6tqAJWlG4141Ktym9G
Yd50LZo8bTTuVp+5LZRHfcLzUCZ7gyiBRJ2ZT4Y/ipQQPJfNP/ToZbYpSdOzpnzo4ptSObsVgzNj
qVNHezePSoTkx2EviPa9zi3f4mJa01K+IMHQU9Cg63s9Qyz/Be/k6v3M3fnUKsXHl3N6/KK4Ii3R
IMuuPlIaLsepaComroJ+ZYEaJqYIkSTMl72VwyJgHAoUkWxUbwqsZ2UWvxZRiBUWDLY7J2/DzZe3
GfbPDhTRXW4whVUt8jm19ecQCLWZgq3GGOxkX+hoJhhew6W1pllMWvb5JSResblOZx/McsXuLuk7
FLWRavZUtOm7BK77RRWdB/dHYw3bOE1+dqHp455eu2lmXgV8+dUg0IUG3Tt2WiOGfBiDpbdDNXmz
BhhYzZIRQ99c6m6vCO1mLJLiaTbNqzrI6GqBew3amqalZa01aoj2kOnie+QZms3Kt0zIwlWxpghe
ok0EDiiO+NaExdsXTHYF5Jqj0XgWD0tG7nGOq9sveFq9Ms++CM4UZjcjlifQleVlqEJcnzwYd6nY
MefryLIlfW9W05NIVC1wGHEyREir66CyC1fi6J6WE7VFVBMojl0e1lfdXbHIu16d6GJT8iqznqu1
Q1NRxVkWKFrphMup4hBG7EM+r81pHg95dVZ6/s2slzded3HspNZ7KAcSSITL+nWnejaN5JiQgucb
oWmcqhXJmuh55VMqx35qinDvjFJFrmGVVH5Z4+kV3H+rceOHibTPoIizhj1ndbHtbD5nBamDmPQB
LA2s7BN2yE/j0GkIR7URrUf+0LRzflIgqm3mUnziGQMIla/OEsf23TT62aOawjGwhoMPKQvaDhV4
WxIhX7sPaVwtuxSFRzwCDTVHc/EGCW+zBdMAKY0GKu752iyMtxqB1LVWR/XCn9Uwei1ZxWtQz5tw
9fki9WbnP93C4peexNUURLXyyc1/w/whOyxwFwntywhj7QmNaFA+HpOCxax0IhYMSy1ZdizihEjE
44YydnGVaFuXhOtTOUHRduP6NtX16tgykh8bLLRzknyvF928uqXV8CkNm9oc3RunfOBRYJRTp31r
aYcJStE2l5/DpGfHphugME7RgDAsHrd2p1zzyh7Pmvm9zRi7JdLZIp1vpnS4sSezuXOMepOZSGlw
0vaBZucXo1GSE+Bq/B5FVvD+pfTwTdwHDW1IAxfkmOcsBKhnApGlfJpCPugTcZRtZZtBytrriAeB
GD8pzqgmb4lBlcy4N5ZZV/umsfUg7S3DXwr9DumcPOiqWp/AjkYeFcE7Nt9DVj/i+S+DVpUudymE
nXi27yYlDVCwd9suJdCiw7cJR9Gf+aWKBrYs2ya06ni76EYVhjezunWL5JWR+amOInUj4vjNwh+3
cQXMJA5k6gmdIZ3DG7YpR6zs6gD5uB2+FQmD8popLCqfHCaYp3aj3I4n5MZW4CZogpI0svZta1+t
FtuICe2/zh7jEh9wlCntTlXM17jE4t8VdD1wgz2Jy79cFEJieM3Z2z8hnR7gsCLXtWEImvxrS2PV
ZdWILIo5Ta0N+G7d/RKHbC4XjiqgUFAQCcqFQdpMEzWW+aI6Cly7lhq+K/I3tXzJkv8k6sya3ETW
LfqLiGAeXiU0S1VSTbbrhSjbZcYEEkgS+PVn0ffhPpwT0RHddpUEmd+w99rWgpmZrsz0WAIWdxOl
wQl3aYFNuGRNL3HiEG9dHgLhODw10ttpK6ffNLPbVLmfdpTzxwvzn/T0CPBkGRDiLzYaKnXuSoUO
ZIiOBYzfOB26W9Yz6QzCwbtURXFkIo1ZWLGPa90ExGA+eUdEAOXGQSexMXPDxb5iwNZufs2hbb4J
R3w4DatFu26/VPszK0z3UiYWtcVQn6epfS8mYz6zuTwtTmfvzZWrljJoOmFR2gnW2s8Jw92di454
rPTV7T+r6LfqgmZbzWzltIHux35Y1UODaMyWNj1CbTXiphETYwLG5kAJwama7W/uI7njnKbvFah0
ZYuEuTHfXQXPheSzE6/1vu854Sp2bhRaJhIIMJSDf82ldcn9yj0QQVltGcQML956UlUe08SmpMfq
q9DCrdCVexPH2NlUTosMRhwIeigPUc2MZq67+zDzwVfSM1k1Ob9gsHRHL8S66s9tch9cuaCyHveZ
nopdROOw6VaFG1oy+5pbyQEXMOnhOrnDhY+OqPfjfAjTl8YAyispau4LoBSv1k8qcJsX2r/NYOn8
uaKbAw2tDh2d49kj4MeJ6vrNFuFW57leI1z3ftNVz1XNtKbK6n3R2fxuaiGVATcYQwNA32GTkydr
Fw7MqQo1uFOS/Jb3OH9aficI5nM8ZJJieeib3USa6HZa8y2yGcjXVEwW8sZ5PicdHzxcRVQwwxo3
H+XPfOL82vtiKtQ3FKmN46wLoqn270OD7GkcW731kX4dalSGlJCddU7AcsKLXQ8imwqaQF92VMq+
uvcSv+090kH2PICvDN2peMpScfeRv4X57LOc/pcXirs1pRVAsORuvIracPEQf9ckUkRa9bfBkcT5
OKN98AY5nJKqYHxYNCDvNefXONrdAb3TRvaLOGilHoo90G0I/A9G4zZPEBY78ljb0Mm+UgLY4xz+
lF1OB+XXLFYd6LZE/R5SZDVxOLrJ3mKc5ufF8sNKMp7iaz9azpNgBhorG19YkuAJwNJqHdErXTsr
Wc4jWYu7udHtsefYXwzjJ11w/5NaNdos6mngBnmODKxqpuNsFaGlZ6kGEYdDL04eV/Q6c4ZwMo9f
9tBcBDvI2KjR/0ZdZp/yIgLzgq7kOdd0eTULoefEpwPzSQ03b27gVjsCxt5cbybWA7/8UM5PlqGS
WCmCfsOK1dAyI3joshdwP39JDQC+HQY4ZdQfaAEQPVc4/NIzUJ7A6m16DdJa+cVfjZV1PV5ICceQ
gvXDX3HjiEe2jqIKbep9GjKOLwP/mlTeT2HjIl7xzcRN7wpz/sRK+m5bowfBPftsGAy6vTpRLPwj
UFPta/9GODhEwQVDvrQ6GhAz4YrjOgV2ObKsydl07foA/BDiM9O6irzx4hmN6jZMSZ1p2W4ahNHq
GT0yGLc57nlbi6i9yaD+AF+HtbJb5VB2/pcusDr8Vy5mK6+ktZ+t9O6Rua3MdnmCL0GHv7z7dv0r
NCJogIv17iKMSFCSxeyzfqSBn5FjAOlHTo8ZETy5n4jU4Bz5HjWpSbyCG57yNCWEpMkPRopMS6Kb
0IFm1foH+hPvhZ/bF71Y6ofTftSzDH6mUQ7/XJdm/N8/Drbx3sxGdQpQIV/H3qVGcmoEOisuarSH
j6TosjO2nCCu86jg7mdlGoYVYh51zsqZISFZ31l7ERbClWyS/+pK19sBxUKMCVs/+qEaL4lY+U3M
YrOlTD+GIXiJRB/d64gVnHSovsCka4euqO9JcYfEpMlNcPtrYyTBpaaEiuyBiQGFS+nheiG/+B+W
UeNuOPJqzqzuC8ikG6PJfgT5M22dtZEj+1TX1u8+JYyRSLKzm2GHd0Zs+X7aswFQ3DeCy+Q3045H
amTbYngvLH34zHoqMDEUe3os92StLPCodT+lJMySVjNEeBz7rftPQ7xMI5kclxX6VHE2c8tn6lee
XmS7PAo7r5+Z7sPy8M4OL+8lrAlT87D4sR5zbyJHyNdqV4MIcOUR+uxR5rl7MmZ2hG6uyj0iaSAA
lIb3cp75Ykkt8KrgnK5b9brr7LOvRhYjqbeA+cj6Uyk4tUh8crdObTnvSQ3JdyjVLTToCdEAOA8j
PFqKVVouuu6l6eYPZaivEQHHkfZD7Ptp2Dv98ibpGc4aMW/szXDGKvbXxlJNl6IAY5CN6a1oyArp
DOSYdQOQJBD+VUS3FObjXntQ7JMhETFZHpny511jLj+dVNbHvuQ783LrYYroKWP9cO7Yg21EXzxa
oOevtSAwZSAWDq9x662bVKvZzzpPyEKnjNIUGQc0lLhhJXbnCRQJ/w7fAvFGeRYveW2iHAtv48wS
kxIbqfPQViiEKuYuGBp8RRY3DAUwnSOdEHRhHLtMaTqD2UoZ/OG3SLdeyQRb1eWlXKaOXJuIlHPL
KI+6BOMwJ9W5gQF9H6wXsCXf2oicS9aO3x6kCWFqFTvp8pTannM0quXazGN+CCapLlJhIbdmHIPD
tyXU+J7j2TOI4oubqUyeyt5amYj7/z7IrmfWKisP83k937sS1o+QTRXvc8fuH3Y2RHEWRcPRL+FI
B4tZH0JFjd7p1nn/7x+7Bq11AR4w7ozQudl69G4ZzIWUkfNxYS5EEF5C9nl1IGv9JBwZPCoit7lL
AHaMwQV8gTx1kF3OMNAvocp/JMsqXgtCfSGIALtPtYTXMMofGijSnmwK6gPyU9JSBHvoHJ9SJCbi
HhQqKUop9krL7wgf/37JfQZKCyc60hZ1KDNDXeyhi+vyPVUq+GsThUBQU268hMwRDoq2spYFGZiD
1AcBUnuXNthkdOgxks6WZNfWrDkZjEL4VULuPKaLbNiY5dmRcUtKAiqKzuovvQzJyWsqnn1M8gV/
k1l7hzAx9kk6HFRBdJk9N9YmTNiyjAYKQYuh/g1GAD1BxKNmti1+y97jIjUUkWFDiUl3BP4e2vqM
G4UBvWehjwiQbxtDvZvaHMaqbu+BiuqnOoA0Ugj6wt5cuD6Us1MGvB1V0yZmepy21QiRhbj4ARCE
aZ6hUD2w+BEbUhv282wn1nOA6rwLH+Oav9KmgI6Gxv6u5kk8+Z57CYLePYxKtbcS517jZl9oys2h
PeGpS1jqX9Xo/M0B3Ox1PlEcyb03VOXvRKYPbZMJkrIUOoPFfYTaWj0SiOCrkcGP6XtnoQdzG5KU
squ9wVyDD6eniAdnH/EicN+X4Y+CaZu1Cyanvftj36K5CcxnmaB/akLWwoG3E7mtLmR4Zi+lG7yu
lwNg8+TTbaOdhr2DFRlNgqb7z7U5bPvAAMMj6u5gecl0YFV6z0tRP/3//yVl+rsbVXlEMV6RZ2bP
vM4qvwaCH8y1iIMRuHm0NaX0nha6JgNvn7bSN1dm+mlCIrGlu/8POkAJ3Rv9YY1ZJj0r+0tQEKHC
aT/e5VjvwiUTD6Hrt4rcF5mbEvbQXDwWl/aKvcHG6ZPx3oJEK6DzXLTNiiPMrOyWF85xHNqLK9iB
1UnoPEWmNT/JZ4Rg6jR2w0stBgYuFRtu26BtcpWLjonTUjBWcmvmoVXRmPFk00xl5xAt+z7J6n+O
PTwL1EUruWTvLcLfT1XyQnVqj10Wk337gzHHZzo3j9kKPwyeuJP2GPDntM+DE1axWsm7fZGGV0EO
xwiBuFSv+G5/aV2VrzAf+utcV8+hQVUYqokFb5DbbExj0wluGVqHa4ZsZLQADLBTgn6ObhazecL2
tiXFK0GoVtXgXtmwh63/qJkJqXln1WiERje2qmC6NUn+UzCB1MDZtyigGNek1u9q8tobLzXSLQYR
IsXjERJLR7QeuPfBow/heM0yEOeO+3CQNZ9q0z96XTvu6CPVJhi9fW/m99lv0e0VlkX/PZzm5lev
qbmRbNDP6PCO1uwyOVQaST5s2r7cl6XPYrXPNl0x22KD7vJrBErzIBT7daVIQ8+ot43p5qwWAptf
Sv4LUNpeaGj+SJB3V+zeOB+8jrScpnXOXTfPcVoF/S7xuo68Cm0cS4dxgEFoxms6ZZvB97Jb1/Ti
7ArnPgCQgp7B2oynxCc6nZZmLN2UEQPzgSnfVKySb52nKyjJw4wKxv52QjVsUwXow/cm95BPi4xH
hCiYi+STHKcLZJ1XabPtnbxSbAKbGCJfJF+NTcfVG9bR7EFdQKnFIGjMBepr+6XvKermcLoOfsYz
WV4np3yPqEZZvo3HJYm+VknVgiiNmYsCmtrdMaJ/sry/dC0quHba0WNbbAYjB4ugxYXtZSpBbrjF
lBzshsb/5Mr/rUZvuRRr7oScDjYy3pd5YHzZyKu0JF9WcU9U/6OzXNzegfeNfhvxXOn+4WQ7Dw2G
PpOvS77Ovvo3aaYRdLKbdvSNuA7r+daH1YlAI7Apxtarc/f3mCW7tKzls+jmTzS77jbtwoDM0Yap
Rs6cloyzfSSHJw8/INdpkz4iZ9mW3uxelhZpSYVbeN8MZndCg9hevLn6sNfIzCAcg/exKnmvtNn8
kFPB4WiX5r5NwESrYuBIq8B2bVqg9mfKvDSenOEwUXQapuxI3zNZrjqrfx482M6voCeFJWZRtHdV
WBXEresXY6prTHSJv6mMQmyGnAdssexPt2JyUq15VCmA/zLEpqid4ivv0s/Q/yGz0t/o1BlP9gxI
1wR2jnnOJSOEvzep5jHmkVrVS0+p0XS7wf3GZ8w2qM2+a4pSNgesFpEzcDHYjzInRsIN3TsZSMZm
nMIPnqRwW2X5W7gYyaYmvVF6siIDz4QwO4fjJXfnr5HKY5AtAv9kdjez43zBvwPCn8vm6EbZs2st
P2Wn/vIh8Q1uWTwwPEsqKBvOe2MUj4jnGi0ivTefo6tNn/enpjs3oHfxuNPLIxweh5q3ou/IlqZL
RG6fZa9J4gzPZT6/T4ZxBW+7tcuCfLM2dw+O0KhU4ct2Qc4u3h3FvnKQny2vjd2aRysbXhkN/7YU
NF1T852wg3IjflkElagJKzYNYnlOzDT21+RS/EvsnIaF1mjKzdfe02hd10k+iUDHIkmWX4Ym8XSV
cOlsr3ubKN3sZnd+gYpFJIeMoINgCd+BljmnaeieQe6dxilgpJCRtNIG5hZ1D1cDERIblnrdVrcm
lSqBC4gZc/LihlUJrFDB5/IKLb84VIu/deWgHz/digWTxHAXq2CyDq7j7QG20YGJ9M+C3GK/1M43
1OjX1uBxT0Xzh3oyngWd4lyguiDycNvW3bn3s5vOg+5sm/IfQs3hSD7weJZViA5dBYdm8JerZw0A
INMQoOUIAbkQpLEOpmXsZrcBCgGifDNbxfJcZ3FmzPeyFe017bx7A+r86IrUPoWyjcsaD0GPL4qV
B0k/FeXNfhmSbI85/ivMc3QR2fyHgLRyY69aTHsYLEYV0ynPWoO1vfk8mYP5UB9VOX+zaJ34I4hV
x258ZPzeHCS89UPvgFtrKXkxkoY7zRjPtdrhxKDKufAeFzuVk6w9dz43GtdlygNLjW45x55WfmM6
vYzzdXFoz/5NW1jR7HW8l2TnfGGcQOhncWDb0z4zAb2S0nEyJDUU86JrIgreVBzaZLIsHZXspZ8N
7ocR/14tLarB4oSw/pWRTILDnfNQMa7B8A0YDvkBOBAuxda4uZNc49zkgPar1bcGCWlajj/kkoFD
zMcUc3YXgw8FoBOFzMnINCV6oItNvJdTSBJrUC27Aq8oOcPsXvJe0V7zZvlO8CtnarIfx4x85iwe
WQPGaU1iSbdu06vpH0pbGz6K/YOK6WUp2XpxbTpG9tG5DeuQkTultYJ9Rkw6SB2yTRqq2sA9iiXx
oIIwxJnSJN3JcKj2xqWbYbmKSr0VC96QzKPFaKgdy3J5/VwsL7aG+n0J5lONJhtTK5abkprOMQcV
F71BVljSHYyq+zYckBGGGx3m1jqY6fDwouVM57ft3Owxf9pmM8bCMTS20OxCrFK1z7CAEB0TTFdw
zDSOehLHRrXELHjes9Wp4CyK4JPQ2x00qOo+T+GZUAdiKX2HQBM5F3uvgb5phY0Rzy6czIGN5xZk
X3U2G3Gx/SU489lEW0z3zhYFX37whLo7ovTOnrBr3D/tyQ/mS9Mhn5gydakG9hIliBWUCr99pAOP
Bnwwtr6D54SY/adzy5nFiBDdy1wb54hMQfiXf4uMJ1GS8yD0y2z3KSKe9JNQoRcO7ffCHN9EO5OU
YcA5rardlLv+FutVf4oqYhGXeLGrjzJt33oTN4XlvtLOnY2a/oWgu8GYfzSdf21d84z8mR8g+dHX
6m1xLIPLnieBS+GvKZOr79kfQYCuru1bj9OZbIQ8EOclQnze84oc084mJBoDw4vys/RoW9C7ddEz
BnHlyWttgw08I2PJAtOsJnkMG2vXDFLFY2HUR6CibxPzxSnjTy+E1cR2U+4csbys2Ia+bF/dYH6Q
HwR9dtSxXcwvIIx+tH53RZcGJXLE8KphlWXZvDVGMlcRVEOPLc5l5v32laUpS2smJS55rXUiiTnC
+XObCYSvW5Y32kUbxWZq47ryUwXyNSgUVa6NOoTJY2Tpv6S1vvZIpYvQOwRMnjY9tLydhzfNnsJH
Dy1vhiZqO2StGej3IQMFmWFTzoX4YroV+atatfUq/Uzx+lLa+afrssniOTi0QXBZwFcVAwDAYHJf
pozktUUhcgQOwtc9H6UPl2iyrT1RNnjUwx/whCUtzbE32U+I5aQYvyIl81bdH+QiBPjY8c00PwUm
fVA3wqftwo5ZDwonhIhzs3d7uAD5Pa8QJYCWK+M5MYsbRozi5i/1nzA5FZXNOMdhrukSPCcMRMx1
+zFBg7fcBQkyJIFkcnduTwFELioFEcWoTcucZ/6+rcV28Nis1eWzrXCtluoxIqrY6Mk5CnZU2LTP
tLOH0TUY3ptfbGAulqrP2nnF67zgkWBcO8HfRl5KRqxIbvY0209m059S8hUFAM591+mvyQ1eCIzv
Nl3PVrWoppoKFVPXTAITsQzVKZ2TqxyYS6d64fbLOGTn4qnmPx8Dl9JBozFlJgL1x742SxOLuYFU
lPMMIgT66PPmvP4vydwUCg5ZqaBfV283yr4+f1/TY7f+5H1Oo/UdWBXeXdX+ooHmnkYwCXqu2esZ
mYQs+OYRrsLImHwMASma26Tdha6IDlWGoIIdM5NgMli1JLATkeyk7F1nyXM6peGx0emLKgX1UsJq
ylbdTZTu97Qy6evZOSlETv1cZ4dJlr8QR3M2z39HklMJ0UKo3WfYnYsnE6n6QLkyS+OUiuVOOEK3
leS5ygR/cIJ/EAVWVSMtq12JWtz/bACjbzQKhW2QFb8Kjxzl0bcZaXrOYRg4TauqfUdlyEAPgg7h
u3RgflR/qamTjBSzccfisz2UI2J79noI/hxMGoioKPc4DXXhw0DJrHgZzRLcWslDy2Zy4w3ssPMm
bmQ1nOCWkRfZLpclIXxVGd8ukiGwc9ZZ15AXQY0h9kmbH93oyQPZ7tEKUVFQWBKgT9Qk/sUmimLv
mrgVoqk2trzrBlXOlhSdlVybfDQ9X9BAaldOpJoqfCsWfrbrp4bQUeZFBwGpbBIXR/jnUDZPdpr7
Ry2h3vnIuYC4IshkKLxHh1E68yqihXflIgqUsv6nHFEcmVGcnC4d4l4zgYJ1gDueGXcmqjwGWnhy
J3zdngfWekH4NSUferVWNDbygjmbnu2CBsvO3QeRAWczWQ+fEtVfRKOTR89Y3ZCA0aFumoQ+R/IM
MiZB9Ex66LYWiMEm8BXQqBi79pH5183yxzDXv0qii7KQjV/0XjesSkLyQ/EwcNuTIxj1vPf4INNL
aLifjcc3jPHJ3w7M5mTV/fYJU960dr5vJY95kmd/e3v5B5T7RTyjHCEBCd/TduBDbXVDsmwib8i3
/7aegIeevawTINGZTVw3iBstwt0YSvG1zBHBzYg9PUvfRgddFN1PlKIP56CNB498UUbiCLIzWJ34
iQx39fKPyHN4fGiO5hWgyTR43ZgRV87dXKIRcut5L01+nFRKwqYDVkuKU508JbQcDOUklaKsc4bh
BOQCmfFjB3UqfRFbf4YMHTTgl8aqxyPS41udhj0Pn6fZH5sH30KcLZEwVT5fUbiqZUgWLvXyjwnk
ezEixHUtspsiI4KVo8dgG7jjcVaz3Gbj2DBMQYZop6yUjGR1vLXTFlGaIl0SMCKh5mVHKKfd/uJ+
8tE5IkO3u44S1VK3suMB9BLk6Til6OKMRUMtTFmXe8AjFmPgSV54i69pNQ2xGSJmskpvg6sAc3W9
4Djw7Ltpjx9i9H4FQ7dwN3guanty1rDX7vr25kt5ywPrt+suABxaxhesTO++qatLJ9J3Z/lMebl1
CQ5yhtd/nB0mH6NjvNf2GeWt3srU1FzJ3WFhvRsnJT8/uOBvHNag7A11WgL13eDCOsxcPQRuAAib
KSdrNjVleDPHqI1DGfd5V5+Tt1SgD6CnIn9yFmeBkxiBbviPQMOHUwmb3fxyyuF2bEfHASPrf/lm
1z8QI+2Nujr26wkvsGjMHjc74s1ybyfF3R36GlWZJXZ6vPRD9wJZJzy2oDroRzkUM1T6gWHuNSDU
HbBJKy7fjL6jbaICgv7w2rUp2uqACUyeE+iL2JcqY8zjLru1nZGyV1zXmIJeNPTLa6HN8TwBddro
EmRahzIfbjzuLDP48ufIf7aEYB1N45ljQ0kt75eoOY5UauG1jb4tJ6e4G92nwB0e1W9tWH8l9K55
4cz0Q+MPqsGnyfEkhke0IYYz/DXDuaK6qt6C3JUHtOaXNOepyL0Rgw73yWbxgl8FRIWNb6lkl7Tu
sK+ZAy2NRyY9qkzbzvjxuObARCkWwQ7QyoYR1CEX7qeZUBMkXvrLpEtOjWk6SvPeCPukWmt5jG65
VyVPGihbWviWjqjD7I2bB7l+J1NU8eYYW3S6RSu8o0qsP0PNv8lQBEmgivMQqc2sdbmjeQpil9g4
a10K4m+1Ne+DOXhwSIPR2En621Nw8DjsN2lFYaKS6MNOvX8q6sW+0U9Z1370IIa5hHC4p7wQCcyV
JcCKp1KmNu3SvEcyis4QOqHHI0mVWfAzcKEYyTWdjtK/L5Z7MDi8A9EExs/W5GYu3q53K7XnV97N
esIquoDcn8Lh1HB2XprAvhPsSIRhAiCFjUq6G3PEcAmAQ1y3oJcCG3ld8NVpEbGRDo/mQs+3DBX6
bx83WKuwj8xRuyeF5aurxpMpRmiZ1voGhzyU9qxOzRuwML5RK02vVTpsPcjrMWVrSyyUxxrVb28e
ALutaePisK3htc+YiroFPwLNA7JK6ju4DMuiILsaIe0dsm4+VmzNlYd9yhGvMncm9umwANdhbZEN
/JW4svgSkEUFVLnsXR41rOtjWssLdqTPVCbDSdoNX0fLpwLEh4XQCGpki9YAwfO7m8E702JSmyab
zlPT30luT+JS4FrI8KQvxbCcypzp2QyiMEpTvTP8EmJfYO1qPc5PS0mNatAMTn/VAuJKpTVVW+SN
SMgtoLJ8dxtdKyyz2fhcUbns8Ytn8bzeSnzbpznJGLqVj8T80xUMapLeAlBUFj9D5RtMMx0ImKy+
b1UNjNlfnSQNQ6a901TWK2CYeKpk9dRRdrVod09tlSBdqOk3WgTJE9mgp76yZh6MocRehyof80dJ
mQnbRip5sprknwcR89WhmDOW16oX5qv4wfZmujPOLXY+EZiIe5e9Z9fuqwq6VauRZN8BRoQmfxt8
sID2UPrHqDOetWAKTvwlF5eG0RgNKSYaO2/3FGbMyPqdhQTgTWEEeU7D6W5ZqfmS16U6l175bTdO
uQdhSb67ZyFIKlnjo3XCtQhA5GUVYVhAemodPGtwYXuRpuPOy8TXSpLEp6WqqdvA/oGeOBGfXRbA
m0jDmbaS8IHnMAKWIGFDJFmf3T3F/QA0Sh0UHMgdQ2Lm+oGSxyid/xpFX56Dwtj2deC+thXYXs5C
y0ec3WUNIWc2KhVHwUHuvfaUhOOynyLgD6ykyl1BQsWSutaR8FTIOcqz97qnG8782dzPnbomMzYe
S2FCRx46XdwuhAndi5vVMDJxpshAcWMZ29LkMmLZXm+7KQS8CGXnz2TOR6EwCDWZbR8yVN/bJY3s
V2GY2S5ZMF4j4mEWy8zs2Pg+BhK3Gx7BClGUUnpwLChoUcyxvw/1bkE0u+GO9m9F/4JLmGIkHSB4
MtjYQJ1EWukgNJC5MGLdScg8WXbPV9pSEj6rQZlxl1O/WthwcZ6Zu3CevzIVcUUjayUp0u9h+tS9
H+7hJL2qgXq4I1GmNyimhcAOOjr7xtYfTBSPbeauDmsoGa2Y6tg04L+xxEkP5slg9nGWeXhkYYO1
VK+HgUWwd8/dYdWN2M850NTJfgOr4mJ2RiNiL8101XqutuNE38liZpNZMv/prm2yCzDJCPLxdeLI
gzRkhpdFQ0qCulBzRrFKX1LOtQogRBUQZGrSR9nzsYusZxrKYNMuMysGzCJScnG1EEs3YrB+cVLV
+8xt31XhyEsXTMuZyUDvWN6lsbNj6k3rlim8d/SQB7u33pPxh22gLU5sjflEdMdM/7W4T4ejtkY6
MgxejXMRkXLOgiY8VggCImEzoglRDDK+Qj8h/D9jW1Pz48lmSIe8i7XHOwLn7IjRHVdgQa265M4p
Gk2Gm2I8N4Mhdhw0ft8yrw3716IL/1ioB0hRv0Axl2elmWhiW2MQT+uWMMtJyga1yx4M2urCI5J7
RqQLV55VuYFaD2FGsWc+fzUN3M1ClguXRcFumZUJe6Yb05jybFgWubXVtOv7/IEjrtz7SoMl6cXO
YAlIbSW34QzpKidtgFTMDRre+kcPjfHodvZPs2T9TKz1RqKdxG0iLqUBk6z3qjGGOIFWP/F2acBs
gzccwqaNp6xMgi+nTnZGXvQHexEOc3PTPCBi604C9DDzDTbKmeGOL1Nd3YfhRS5u8UcPxVtvc6+3
jomIGKdwnY4rQEVuMqPdCxZDG5hIw4F9l3WmPqI7wNA6TAbe7W4gnRbLysYc3PniYt0/aGmw6JoE
VEmbuaQptXvLVG5slauYlXn6y2X8DKQj05jig4SZkIGHo6vETgrvPYn6+Y0ZoTrVVo/Pf0aj6uBX
ZYDrzGfDpu+hS+82ve/1F6NNOUJaN39EwOyiZkZXki7GLmpG94Pu8NXKolNh+eZLpFB8tiwCKGG8
m8K0Tp/FE5PzjeOeqModKM3ppQzTP5F8yic/fBpdlm121NU7lWSgUjyTnQQv6qE1UIc5OHJOOYOc
Yv24xpDmLNRzz5ZtQm/XzrhpxgCuW5HhbaVR2xpMPdp6qhhuore3EBO/dgXgBaR7g1mb7+GIgL5b
t8eQQp4GTz3VdSgA9kBgM4LmkyO+uzHkXZXWx1RLh21ux/hNseS/Bp7oX6eMhm4Zg2pPO7bqEjxG
kIs/HxAaNDEQbhyPoQEm0iyq1zHIe7Zl1otTeRW79JJVU2vVlyEbliNtgx860xsV7HOYfHswJU51
3y9PczfWB27N9v+eEm92bg4axpNFTImI5uVZQFqJ6xqihF7SlkWp2IRwRV61gyV57LfKG81do4Lx
MiO63hVBwbooDPTe69PncUBnJEI4ldHSGuc2yZjC6+FtctTen3oJ6nGKJz96T+RCqhBioG2U5f21
T723sm2uAYC5O+MK5uDYfbOmAvkQweTo+fWVhUwMhfu0E3BRtgG7+2tRjd+kxE+8JmeT3Ilz62TU
V1lys3RDNdMRNW9U6dUoJxxLGf1eanQ59jfjfRy0vNHu1XEWDaTIjO2bLtzkzEYxttk8nW2cwc7K
KykEAnlr3ZH3C2P6IlRnQ7LYZ4zYZh3NWIXNrAkR3csg2RutZaO6qAFC1U7I+LV4KHMKTlMy2PQh
WUeVADOUsjKulFouffNL2pH+Mro9pT6eZYAT50jS6gyjZ8RdQc7xVJvp1kLe9LQw1J0m0CCT65zc
VsNjFgSKL+igVFAdhnl4T8jwejZ7ar1W636TDQpW6cwQK8eyt8XJ+1BDWO7HDBvIaM0iJu0InbJn
ULyb2XKt87ekMZMrOCXj6niYNCHn/p0nz70rB71gmFKajdQMjJKIMbdyhXI13Bqm91a3qJaRSYGi
L/6iCeTu9tLhf8yd127lSpqln4gFenMzwGxvpS2XkvKGUDraIIMRQfv0/e2s7p7pxgwafTOYm0TW
OZUntyQy4jdrfQt5agdQc/7dMYzNFUFgPoxdnm5uBfSXR9pn0oQXwmbmkZgH6J89yz5YWtN7l4zx
Kqj0d33X1yg7YnzJ+uvvf9WoiUhfm/2oTDVNe/jlm+E7c+BqU93lkHYf2HiAeK37zq85xn7hX5w+
lBM/F7TOc4eBA1ozGYRVfcDedygGSzNggcoztNx0LqUc5mYdl+yGYmYkosTXgNhOoueQ8WqoWXG4
ucVykN5IqXbYzt587FDgbzlzVtqUx8LJ652jP7iUi6PLQuKxowARrv+etltEh/Adzdw9hnL88gKG
Uh2znDQ1/HnUAdEcIntPG4Ue2QhqCDgi+N2OZd/ax3bQyb5347PUzfSeN4JDUPev/MXyQYee2N9T
+M7j/MlGfzqN9f1MU2SkBKJ4se6UKDzh7Wro/WPJacA9XYMZckkNd7BCsEwXe/itxS63NzIn16sq
UqYuQj3YCh6Cbf9An4cpX4Xfq2SB8ONwZaC6JK9W/QpQF4fIpGSfqG8ymgAVhOcQ0d9qdEkTEU9d
NbSv5Da+LhJCBJtidYYTdpJVQIKzlX0j+6U65/xuJaTGFdyX4k1F3jn0yfOtIueslZU8j6ngFYEZ
wrqxv0SRgmQggxa+MXFeca9fGg554yfWrc9paFlWVWE+XLqKmk0w688EaWlFx+aWrd6XSCjMYj9J
1lrj5LOBSJTR/Zgx4Bo5eB/iwaUcRdy4CcLy6gl/usJP/l3m2XCMdAeLXHc/RsMHQOwqrnPeUIIU
uG8Nxp0TBtp2I+/W3VB45Y7irr46WYF1qozxrHt1dvRRQ7MXzq5o2a1Ly3RTOriF60A7D6XAeRyI
3Cd4IBD7jH760ox81srzn2Z7EjevyvcImykKo+GXgRDN49A1L7CNgj0bB+uwjED1pgEPuGAyOiVZ
Tc4W6pwRYfBQFukxFlW0VgKVVIGK99jaoLA9nf/wYwX/XZk/yYKktNdhekwtB01iUl7C5JeVufVl
YPRx7bv+X3/BvbAOpkmcgsGNzopR7sHt3AvHq3cyVssUt7nTqlQASMvq3gu23dYIEwL7V3aX6V1V
QXxo5v/kb4Q4hau/IqH5ViWU+D1faBN7DQIvJvUS0VU0t/a58iTSRkUTFqVk2kVMh15xdzcDk0xZ
o6SJ58RjZKi89RKDGHV+Fo6vQXn29sedlh7JuuJwAhuCU59gAGUCmFr53kfRhcCgSTf4hliPdTI6
ciJ8wwz2ySJqZsAP4riKJwS7c7+ee+KBYI+aJ3ei0Cwdts/oH+V6FkSzIFHv+7F57IKo3LoNhFti
dNyIbTleAHlwYCfVRa0ZLs1Y9CfnpSkIYvMJOWtTB4xhwvSN73/EmAj4Nr0PzaC90B/H1G5k3pr9
0MQE+oV3qSezP4fULtOW5qRkTmihVReIOZED4c6J9+XQI9rVcu81My+42BTVFkGitRmGCRPW3Qzt
FdW+/kHaujhUbonEIVs4Tm1APKtRswwcc84l43hwaeYcFXg3zseBpeDJzh8WrH27yfWGVQTXbBc4
wdo3pFGSSwdAykvtf/6SNb6zS02OZ4ZjYS0qEBJ2ww7Kiu+0oBjLk1p+GTedXiczHxN+RA+6wQdP
aVd2dXhKJe9BBX5tEyKk2/HtmNeufJ6hy1xgoXtPfiEmqJjZtlnUhBphwS6U3Xk/ifyxSKacHHDB
un63sgBbkMK/ZxfOfLZ796XlQFnjwAF+nxW/WpwqsL5T67hgLCQEIbKvQDZwMfbqzYvc97EHczw4
EG8CHOZz5yxnL73Ly3TZPPY8vYzFh+GBWWEJcU10u0ibce1DvL39/Wd/f8ds9lQ0Q3OZDah1UN3Z
TizyzpHpajiNeLpKUBgo67aTB7iJ1eAIFzmI1qkhxTr3YWPhs8Q+JtvzDJMo8DpzNoU5pzaLnMxk
DqNXthj0O/NU908Lyya3t4sV3FIMEk1WP+KIrx4rP30fHcn80gz6Amrp1jbzcMDmOe69ZWKuk1Hd
LIV8yz3nLedxeRrq7E01wYQPNWMAeRiKQT7wYpvPSUck3343RZpdkmG60YmidG3rbTbMDUK6GVBz
HgQXt8ztS92nbwri2TNFjP/MIUFcF253Rpb3vZMAcNTZGrW6UD/jvsHoJoqvdoYRkrf4cRvXIaRK
qfxd27+CTuTXNMP8EQWSM1lgMnaGb6Q0vafePXckyp8X7GWrMqRKVIPVbikeP/x+LMEWlGIL/mVW
hARMN1UEyWMrS7IGMT0wNPfPf3+ZejOsfdrcsw71PYsA6yBpMB7MjCGj1yGxqt/E3lzv+hiig0io
GKHml4+QG8xRYhPf1Mp7ie0oeIuC4YKNH0dXaCFwCvC/AUzZ6WxEyx8xMwCAt5NEGOCfPRS2+WDN
RkNXVcCj5LqsMtLwQCrlGo8czUGTf/TlYJ1Dc0gqE27JqHzCNl0y73yIk/IVaTP6Rq6FxgPYyAVZ
uvriemQYILb7HgqfNEO/vg5liMDTXIWDZk6GLKwIuIPu9UU21a6e1kvnIc5fMsGu2/4FZuZHoJBL
WynTEMPa56KPgrTPrRODazX3kRdbV8FxRI2cF1X+iKYs3Y1Mtu8RJxAI3GaDt8DbuB3Kj3ZJ5SbN
1Se9dnHThm4S2s6PuBr9czAQ6Mk7dAKY2q+bnjt2mHoeo/7o9WH9rUwYNJfkzX+vTfvJ1JiYRuGc
olREh2EKn/Pan3/ljNkWqzcHPLyw0wuTY7XtPPRACXrc3vnONDe6lYV8wJSKH6H1+0d+DhVDlrrZ
BPFEA6ziaeMk7bT2kQ1sJ6fdM1F0ftAvMePkbnxUIu0u5o6AMgbGOJ624JqF+/Rh6hf1KYCuw1Ir
C04EtpB5pX4s2bxcp9x6pZykSkB3+ZwSiAKQNdMbBqwKUFMuHy0NCDKa4+bqEr7G6KvqdhoZ5mZ0
9F7G0AmDbDoizqVDGZDommYibwxSDeFxjr3xRx2jdUTMGCrrhN3I3U46vczZshwAk5M/H/NT8ctI
HggQKy7wkR5j0e4MBc+vvop+mCAhxZ3KbRMlqDoHxnHb8BcavRwgerAW2rNuqONeSPLxtjRR2OrG
4tQxSUAghjetr5ibpR1Nc9mZ5aRq+eX6gFDRG+Ladc5929QvVvmiUlM8aEfDPHOqeesa0uIQ/L/W
XNFiAiJSePcv/+e4VBq3FJklxCklK8F0HhD3YVLma0y69xl+SYgxpx3++D4YSk221pEi7cTyjfQn
Xurn+4nN7hPXGFyoec31/7cTjo8AtGYTPiXWaJ/tEflUMrCPL9rEvXlmE8EafdIyOc0N09GBu+jT
IdYcIFp2mVNPUvIh3pRR2Z5bXBirReevfIPDR+6GCbuRzg+jKYoNGBH8PgToDkknXifB96Qpi0ts
IMGapGLjsYhDPC6YpcJt0IOVcyrjvCwVo8Z5QeLtJOYdW+qxY+CdjY35Z6EG8L26BPoW11D7ijiY
UH7Kp1Y1pMvFwfha5PxoFM/sNmlgJLISpBhow/Q8C1CfpmEZJ8pp2uUom3cMKjts6xnSawI4t2GB
HVyTwb53zIOuoLa3i+i5EcPilIn8ZzWeXDfQa85sFNUhz5QJTxNW/g29TYgE0panjjFh2fFHHZv0
OY/2Z+OEXYwjBPGRyjETFB30FG98aFRCb5PhcK3CZOUqJDOLzpaLAsUnnk2JtkI22EKbFJHygBp+
Upgo3URDUKQBY9KXFRxrOX0yR+JUKYsaH48eP4yPCu2270VALoo8OjE9fqt03L2gCKNwmFOzF/1I
gz6Ep9ZV8HrCx3nyUIaV1hMA2HyfYUum1mqmE3XBIU9nZy9LjDxUFcym5yk9L1Z9domKP3XIydYm
DZuDMyblqSttsUeDA2FCWcchwtvWNP0uIAH3GHjZW17X8AIZn28kaj3CkpwLuUALsBtatiLws73T
zRwa9Psy7C61EuTyoGGcLbbRYdI/23GxnRcvuRRtVDGhagQvkDq65TIdfW0hH1qyZmdS4rTKQFYX
lQF6IrIaPJ54SobuTpmriBqqx69g6MNbns0xsxleOtVZ07bgkXh1ggExbodMvitq0gRlFq3wj+Ii
K8y08kzlHNBIo20Js/sUXuo1zhVKcTbAWxFoxb65A12RoWsZLVLJ7VrZX3K4ZkI85OU3k6O80p79
pPDyr+yoH3dwRAO1xe8Un2bx2xfo6uOYoMmyGTULqfH7RG1QIWq1K0q8Vr/TqMqjV0nCyON+Lwdg
mRq7WANZTUg1rzp2AmBMxmgzVv18DIPkIKRTH+3og0ELV+hIShZiWZZT4mi7xc8KXYuWqmXOkpcv
gu8cII7yoULPJ3V0hYJzG+6KRm8w7tEG8CFdx2OoDfJvzt30NHXpQy+YdXbsXrBLuCgXKLpsrtFr
kMMrr/XPvkQEH59L1nYtPSV717xjuSnGSl2AMPts7xN318I+viVKkolBGDtBzP0hzXtCG5C8BDjZ
jxKxH8p5vASWD5BwSFW8TaIuJTWU+GfHxg+f2NgOVIQyFvBMgfk/agxSTQWrbcETSDwUhAeUCp/S
pGvW1PG2dFKL5L9qvukoWsdJlN3cSchNztaX+Xexc7t5fE0zaJRN7P70ZjgZWPOhbYbVrg2CHOuT
INNSz6AyKx18tM3YnJbO/4NIzdkBZUVXGNv2R4IxahPWWh+9eDoPJiyfGW+9RDXO9jlv2w32VHMo
nPqQ2ql9W7T5Ci2T7kOjgiPOnnkXTQwaG1G92vqFt905RB06VPDT6ylPh4+5d9DVZQ4GWG/ot2MZ
FO++vUdwuhxHXXzAID9ox4I3J7s91jQUdnFOfMldPFihw8M3nnds1h1+XmtPZM+lnqks2DKGZhti
4C8Tq0NagSAHzGu2Mej7gVS1FaULCx/0gKMADg8ej4GzUom10j37i9JyXuw4Lc5JwtcYoiXq6w4t
gV2ffYIxVrmXYKwpwMaZiRpQVg/eKN5GJFCKk3XVjumHDjJvU+lqa9/fF4t1Q+CV3we7sVZ+UGD1
UD871423dsFEkOD2XV8iHapSVIgRAKsN08wGTiqfHtDIGxZgZH5LcQBwRT2StObmBek3O08nFF5C
3YbA3QJz3zL/sXaoPuQudgKSTO8ZU0YBSy8VBGH/pU0VDsvMik7T/RdfEX/n5ji0O067h4QV3T7s
1R8yrsw5VlzelXYvc5h+5R0BWPhnuj2im/fKARuW1SmEE91cR4udpJun1rYXzJUSd35Qfah2XEsv
M0GF17TlWSfn8VQrOnx8EJdJi2+WLGpS4rJ9VrPYgtjCrCe33nSUGkZ2eFigHsFdLGx/jYFf3trI
41Ws0102efZW1G60VXEVPWZ2EKxyfGorZhU08tLE7GZ+lH1sbkYzIDD8BysH8cYKQ9TWGlJoavUl
UZ3ZdykJOWrpxCnu/c/ak/kFCNlLJD007+Xwgqn0Z8P7Y0+euvJcFapDN22jJLl7p0e2KUwGMYwp
sG5IrP2HpQMm/vd3U/HPBPT/Z2kjRIb8/Lewkf+x/90+fInf+m/myP/6x//xf/5/EkkS3LPI/u+J
JP+z+ZWr/3Miyd8/+a+BJP4/ojCOCJm9Rwc6vk3ix/j7byBJyL+xAy90Ei/2ozDg3zStuseOOMk/
HBJJiBshPQquVuj+eyKJ4/4Dc3qSJEEShIBkk/9OIMl/DsvyQz6aEybwNmNEnEFIKMp/SDPXtTUA
yjE7UrU5YfMeilnUO1jo8gJTG5JtEl0nh9GwoONivjIH7C+99K4SLbc1lpz/IqDSiaP/FDhK3njI
rAcZPRv80Iv/hjH+b9FsNjVXgcARbp+j9TfIdj3VV8LQspfc5+ydn4xqCIWvBi5XakuGpQggrDG2
1jjECHyaGUWtiy4U30zMXNjBH7S/V0iXLBzcM2fIuCV4S126BIiAJfTPyWDLTIQH56+zeuZRnbWw
Iuag2RodFT9zux8/3H4J5kPJbPFMql8AU8lFsFhaqmIw2E/OUaXh9OV6XrsDzjoR01IAUFwHXp2q
VRSU3N3sPR3k00lk/3IqFbzWaYbksS4gB0AI3QGa1OjM/yrU3Sr9gwza39hNS4RcFOsjmUPqUVVl
8dgJLpaQvO8daGtzI9IEsVOPr3C2CDrpG0tjx5EEjBSmBMYe2u5bPnJALyEjZGnHTKImJwq+ad9O
LqOFW2Ec6u/aWvDYepTREVIvFi81I5gRhYr0g+aGEiWjJOrkFiEK+S7VbMnPLAjNa9DZ8q5CBowZ
Ock58cmWrJsx+LDjJX7P3bnYpT4DfCGUz/DIK15LiFHvI5iT3ZL4CjwABrx0GuO7aZQ4WPxmn+Og
2gMYX3/npRIrCPCg32lo9dckChFeWkyArYiRAN/Yahch3r1mrZM9LCmit4qo3Xcc7fgK0VNtWc4M
+6hqkj2DZeaVXla8ZD2L2kyh/o16jV8QnPphXnprTbJWCdiqMh/wrsy+0QZQf4ZczIPKCpeSQnEh
/GMjuiy/ieDOEEPXSTsZ12hn7WYrvbuSrrSd9cIOYhNaU33NlEn24ySzd1iVbrOynGG+YkJlrgvp
e5d6VD9VP023ZezGizZesJ0zY51sw5dkJWX/5NdptE8gpd3almmJzi0Gzkhq1qkfRc9cMVB7dAIi
lTHPlrV3x1zZ2Bu36UImX8WAs8Fb3vvkL28g6qwTnYh4XRS1ehwXAGzKsF33eRceQgGChsGF3k75
5B8lAta1sNH/l2wIqJ6QQpTkB7JddSVFgEY/jgGmPkUVknxyouOtKY2Lgjqd2VLTgnrfG6cUjy3h
2ZwdaQzB3pJTxBCYRvVQ9rV3mnMyN2SvBjyFAnpEMnfqTN06PExTvOwH1KCYcM14gKOgcCw36eOC
OeagfKe6zK3K/4iM8JwEI+jaSRaGGs5oPy6R131knL7oiHW0L/u03ij4SVfQ5eaIXi0/25XkK7tP
Drbs8rKzK+PiRN0VHAwko58YnbpnDkjqNFNaN50ahFYR+T/0LWjTZdGTfGzIRuuPUxkoaINR38/7
ODfdsp3Lu+KESp3uBYHUbN18B9Yf9sS2aPaUekQPCFszvsipJvaF7+XvPoidZe0GCWsAmdfg7cOg
w2WajPcMpzzFBYEIwo8QKKVQt1axZ/pXfxiabyLhB06jlRsGaknD4oUOQGxDXOD4SFm7mrNKxHzD
f2t5W9gdmTwFbVh/ga8JPuKIES4GLO/B96mb3AlsSnofkWyGjvU8LJReWVvhJD321sWp9oIC/Muz
sGdGs198NjpFpo+fqaWmz/u943Q+wu2luaQjgM5ZwDenA2KhZjHdpxdsi4LWv+6IZxXp6E/HsJxh
xeMWdKrfoRXo/pmHxn+ZsgSAtltDAl8ZackvzVP5laZu8y3mAT+DD/KP01RY17Hs52krk8j/Pddy
IICaCc0VGcNHJcBWmKgAcsYsK5BoW62kB3gb50ST358/36F9Jle4ue/l0Qkb6FnfCjcuP5c0J0Wv
rwnJejGguY4cccULSjH7Z5blc7NdHPYOl0Ek3Z+MCZi9DQbTf1pE3vwuBNvkdMyqzYI84Kis0H+o
isn95bmDL/lpeu0hc+z5gTVz+r1a+KhgA9XDkNE8pYyd/NvS1MkeUox9E5CZn+9OhZdZdN3BZ9+K
AcG/+/FRVQUEX0zKPqT4OI8LMdurwRfxOw5IWsGEERS3j17eAApF5Sl2w+jYldDd7dz6rliNNVtG
dkX4zLlZfI5B2aPN8+Lgp2ExvtNog92j0UOXPfY+FtO7OKVAAuXjwmp9YG4kORCfGyJOBehhZU/5
GIwfInamNyxP+DSMI06Jo3FZNs24lybHDeFl7iEJIuC+iR6+wsFCMqkYxW8qY+KDn/GZ5tn3z4Qy
k1mbxExdZrfdz2EJnjXiu7iLB8ti/YM1+41I8avlZI63rsoO+2Y1KvdBEAIYQHQeaW2WfBDBOlpI
wxptR9wC+rX94gw5GMoR/bKXibWVQ/poBNasTC/RT18swa+etKFN68TMpGofWYUlyuLsIPrDw0Uu
LPGQFT3GdM580kEIVavk9CXk2NhHVZRD8o1VT/gqWibgbkCuWsfnZmNHHKbblxioGfD1X9MEe2Vx
Svc5URpuQNMsu3yYyAUpkuaCM7P/zKKx2CRicL4G3TH39kFdQuNxt6QUILG3UKTRyrzFtsjoQFOw
+qNkoe6X+D7hQ21hhYGijnGeFZBtcLKgm09m/i+1rX50ffVkeBshBzMHJrezSs9ChEQx6l0f9mxs
mDX5n2o+M4TdTOZody77SPlqsvApz15VD3NXszEzawddyrpNelIm4RT04VMJ2SXR+VvTBfgkyYB0
3fAyo1Z3J1bEc0O6AgIERQ7OdbJeTFqiNkrQrZSrfjaHqPbIzqk297CYaBoeel8f7ZmEToDg2pku
DPsxjBIBShz0XT63km5+jNGUkEDC8poKril2+Nf21Jto9lxEBnF6sbviiHFvjSCQJIsRaOX0G7S+
8vKLF35VXnhMSQZx6pxtLQTFaFqZWT/xzGPJrcTeVOaAOAUsMX1f/0f6v3tuNA1cjb+440p3m2fF
zAoYN869p4BXs0jeavUiQYTigKJ1YJJteF8/7XHaaHPD3cT8+fG+rHWqr5Les6qf5qRcecFz4qOx
GvjQqT3svAa+jD+zZYTWdcsXZEjKTv8M0xCv8sBniOOTrqHIzFlFbh/nLHIsj5ikGPU6d8Y+9JB5
crRu/HA6qqz44UL5J47LxNdwbOszmRHsi6lYcJJ4tMj3DKjKD5KXsRhBuYQjqGDrElZL++rPRKRE
ng5Y9tcHywOA1oHk3CHmJqHNqkr8QbVNAJp4yrEIbsY5kitMg1fyD7N95fEtU8AfHIK2/mJ7CeiZ
8+oqej/wiV5RXzmC0U2vZzRdvKZAA5zhIefSOw4goxbkpHHDSH+yYceSmoMd3BLDnkMluULXwTEA
aOehk9i5rCq9yVH/RviI197PDiMgno3nyelXGgHFOJSynX/juKwjYM5Z9FF2LgmuydSh6U4wWZdp
y3s0R5BWI3AWFDmlj8ocl3/9Wk2Fy3K20XYJnJuSlU0NCr1jEed3FDx/77pqpb2LZBUdl1ZBTupU
w3PWyX2kAUYEpsBPrgYyFTY5AYw/iE7kmqp9G4My6X5bV0t3wFXMqBd6CFSCqm74nlag/1fY5aNo
BRV4QkWv2zzA74XCcDN6LH6dMXPedV6N5yb0igNCiGlvPNv9qYOSwHhvssx27ivK49Zt2HIjsLBA
nm+jmt4KB+zd+GSzJKvYFLwHAXvpjZp8SAOe6pOdL+4QPOjsCCbycn5CBe7y9KqBazXxG4aQbYjZ
u78j2+6+v3iI76s2xNB4OWCujfFCsmDQtt9wbDBeSzt1bzRoBvcAETSfIuielzGE2DQZ13uApwFW
yCaYEHNrcgqQzz21Vl3eSs9e9sqXghw2m651jIdDECztPrRS72jHPdCYxI29z9bHGkPKlr0uJNts
UZBQMec1fn0FDtpXLDxE2UCfLO/IEnohc1FBVp3DiuAr+LT33q9UJP9lOcNdYI+88EG9BvBzrtv6
rU5Q7/apjQ47s11+zFRnMFetj8Ut0lOhaIIowdW1rElanHHunIOSFQ/V2fKD7e70wahp3o8yto+z
k+MJjzzUZtBC45UfMp+f0haFnerkwfLLi+WMtwEw23OYIQYrwrE6N/E9Xqskcxj5CIsS9E/RRbA9
IG5bWuJAjZBsXJ3gbwsB13b4SfDhw3gcvQMaomQTsfTbp9xbMH8jAn5KV1R7T7TuMbHiz9oZ/XXs
j91mygH6ozs8VBUSF/cPqt6jC39261uT3mCY6yXr0sDeUBM6nxYq6mPal+kmDJfgtbSQkA7LyKYi
wNR5iZvUWS0mBhCMF/iQVrrYxwDt3yIrwYbJE8SJ2jsKMWHWJR92ICGXlKWFUz7CgppNek+GPeVj
W7ucHtp5z5YB7lIjmvZbNLr2i1fYztFSJtw5clAn0Tjpjm/j/Obgfniulo4jlykzEcyFGvaKu+aa
C8p3YPjjT8dxGqgaXvZDzm4O36+ULOJscWkQ6TOBKPTBnQeSu8dEH7hpo6NioXvgQrYIuZvjZ9wU
+cYZIYFnxpT3dIb0MtnJeGE4MEfsvVjKVSni3Wgqyk8s6IKuFIIVm71xaxKjT+Ju9s2i+MPJ9BWj
9c+UddcHYezhrg9ovEenRkoDNO0Q3iNNMjMuhIkv+bacenGA1gvHE9r0qZpQZkVIyy9pIp1rgUL7
HKrc2kKPqg+TzrJvkI3VQTEpOcUWrtY5HFNyP2T4lqBxeZiRRKJsnXLEfqH54blle6n6CJFEMTbh
pmJCz9axjZ7qeiEQuw3qfWtpRuLORHfXpk12Qn1IG1Nm0/SweDDqpFMEb1VQ5pdyMME7nQ01SdjH
FHcLq+d9ywIWuw1OyR47uACS3Jv2felpKWKvuqdal3KlGQOcQ8+IHyWWxbX2OpIQsaye8yGuf48S
pU8UWeX3eWA5VLUx206v4hORGF0hHmsm/yMcSrkvizB5Io0yJlMQBWcc0K4n6R0k4lrNzyEtkUPx
qdNLmWgkGmFPcnlsMW7O6z66wtVxX6MBeVfm4ioahds91L2Tb117yB7cNOxfAmrco81geGWXZYO6
saFUtWUbbgLfsX8Rp+RdtKNg5vTsrLBJuPi6x2HbWmJ8CMYedTbpuf1GuYo04M5wnofmN8zN5MqX
BWW4FtlveB/4sMG23KYhlC8dTwK3rNQ3r0iCxzqLoKuwHArv2kS19jqspJm58wur57TQHg7MJjh6
7X0cgij3m29G+QDEvDgh0oheRliXUGptsh0E6iSriAjWTgkcTXvEr/ZCCOU8m4kNWdwh889C1oO1
0q/WrCCrI0h6rNLEvbqFHo44a6qrH0dMM2KpXwlUaPaknBIyLw0cA4vLe6tH68NDBfhVF9jBtpkX
efiVZvkCpG/6KKM8/cInU3fbxBMCNUy1vI5ZPB/spFpu3TJk31UoyutQlaCTZPJzTophywuTHqWb
yYMXZUIh6JPOKcgGdE5VCVt2ZbwlOyVto7764X5jhYz3Dp7xwIkZWEqhyyCj6Tp5LAVf4MRxuily
dyCP7h6Xyyx/h/I/ZszRMV6Tsz2+lHbi8aXX/cUxC0pAdqZEWcn4LQprTG4zMuLWQzCS2nQePVqE
kzEWoGygQwdZj/LVneryT9k24qW1vOASp0TDJakXfs9Lb3nUcRTsgVfrCIKwjQJx8O9MjaahX9nC
FGDJ5PWj756W2bJ/0aF3t9TzLHD5IG+gD/bOI+Vztm/px9EfRmZ6tILRM1svk9gDJ+aWJKDgzwIb
5KbvDsPFh1E1hJbmVb9BHjvwCOdUrItDHM+OFbMarnR3Q3YpYJa9150WFOQdsyKAa85rEgTODDKg
IjG4bkXJWqbJzlEqWRqDuDtPckGKMjh+SiNQeVwZ+VI6D2J0LZyakSfp4Rdpv0dt5V0hr477yHcw
c+ad84dVTt+vWdmou0ix8MtNbpftzTYFCTm5Z3GdqcB96YWbnerZdV85BppHFDJqr1Ux/rKRsO5d
qE3drrVr8ig6FbbHworsl1Hg+1lF2f2lAZiYfzmxiXZlqhq1AsKH7bOyJ0ronlyHH7LKdHUwWRO+
w4Juv0tXxcfA96a3dJ7Hl1D6dby2HSQx2SIh0RYBU52xstTRGVTAAizxHyByOid3Sdkx68K821Xu
7WukqXK9mKx4vidKuRubpecX+jFyabIQCLpjiMqR5ZgcvXISFydAMVMZpGCrZmL4MfRx8gp/I1Nr
xNuQKwiDopodCApnBVn8IUQKthbCmLNbtMMr7gSPbODJf2hIOvhGnCO+TQED/IiLIl2NZsJAG/Xp
cnMd3R2aCDFblbFt7PPRfdGlDZa/8QhO3numRK4fOLBq6NPIILij4IqR1h6F8jz+WhYpn5IFIcjd
VwxH2c5fJ7ckBGipHPbNQb/Yh/CexlrmEc4nocCebcg+QOjBqjc5RDJhSjRkFVE8fgRT0WJgtndY
k5NHJagRenhMoZww2GcRDaMXqyPzDHUYxV0LCF6KBG3ENQwnmvJqCL68qWVZTn0y2989S3e7sZnS
Y9QLckirMdgvXhhvtQcJVmqZ88ylFeHTs3qcEaStwd01J47t+RCMQ7Ej1KBBV5M034hSC/mwzrSh
hGPP204KbizpdXM08gywciHaPPE66JslYTrZtDzXkWwuvlG9c7fYTFQGY/ckRJA+t7qrjq1PQsBq
6P6FujPZrVvrtvOrBGmHF+QiF4tGOrsutFVLttUhJMtmXdd8+nzT93bSCRAgnXSMg//419GWWMw1
5hjfwOXb9BHWBs7fNEIiT2MxGA1ekj0bFV55UREF4Od7UB+dzp7mBVFpZAcjZQ39+JVy4gEwZ0DV
g2xi2ndWVhnfvGCtaWP0nc+QNI5sJSc7ZoCkkstCxtIehhG6S+ovp5jiz7U0q7tmHLNHotHjaVID
De64nOBOzStdOGlMYeTKK/aHZl/CAJpO8T19p0Cg4rB9MW1NhpXEzPyeTw1wHqsrTJp//d78Xt1p
qS9Rn3dUt7T1KOYulT8M2Cm9bVDb7p8UipG5WWf8r4K66xQWmawjyATb7Mcw0zSKoxFm3I7LihKX
wElutYHpnQLvVeNNDNmM84r1+o1B9PDcDeQvAX+DRmyxS7e71p3rVyJ75ZNNzO0nUmYPJ7G2BvNQ
OqOH6DgrNCww1WASCb28IqaVd23rKLFHB4TL01DdM0i5z0a9DAlzKhBr/t2QXilt0o9l2pinwcTq
hEk2caniXAKa/bDJnAfUoW3TZeVXb7jzy+SxvGeGhX+uwobsXr4a9e/AnCdOr+4sRragoM6I3PHJ
Zo/IiYCuzYQAYFv87cbA+B5NbHk7nFcd4N2FH7IeWvYtDSRm1iKmdvLtBM8Fk1C9Yu0mwJWcHdLx
giAc6Z9Xqmn2qdtxXesiw1DBakzDb6nX9UjRe/kwDV7yDnsmOYyD3TyZVa1Yxli/CrMx8Ha1xXuZ
+A6Ck49NIggSruh1cHYtXYXYWHr6mrcjEsW1YJp3gO1StaToxYQGUiQRQ68yk6sOFg2YggUIQMw6
4lOObJmGOq+OOnc03CGHpq0s7tCsA/CEKKEpSg6G5vwX1rvwatHmcJeHNiCyhsthSQr3qmtu55G/
h4hPXjAjKvC5VF382YFrP2V13V55QyXsbDrzmefceFxJ38PSKMblmY/K7dOD3HlBxnPvK9IwCDV9
YD3ySR2+Q2epb1Y46C0aK6XraxujBY7mYv11s8zKjxFPcKSqkmBa6OEf2BhqLN60gQwZDJwimrl3
z07uwVgCSlxdh9Hpr0lXG4+NCexu19CjhX/fTd7d0gyfJhfh1Kvs4TsvXOPQY2U45RzuMCA0Gddk
honD2tMaMeBdQcneMxbh9vAy3/7y1nG4z6aI5o+JGlpOmKsDg9IjLIqj1GEw34RrMu8NvPGQb6zx
OgQocjgytfeTfH6KgKfpE+hNH1gC/XvpinIcJ8994/PYCHy2RJu5MQmvrXSCvupMw4WZlqUDxoGc
uaXJnR623I/Tv4oe5O1gYcEZClnpat5NT7TlggqafJCKJH91j9cmtuGLBy3svC2hvvlc4XfEjjiv
6nOICsg0vfGrQaJ+swLHPoz8I5W0bvJN0VB3CeeVYuVVJyuVBm78VNdMODTfdC+zM7lHe6JaD4a7
83euSP2m2E3eeNbaECen+aff5gu/6sgMXvrFhBVisVhONwguuUyZtHnSODCSA9Lu3zFZxtcGj+Ar
OARAaKvt98THIjCBel4eOOEzSzv5hRV7+sVZJMaoWFEIkEYdN3TZZU+jv/g2z/RxOTZDmb+WVp3d
PGKZN56HTHhekOJKcR37OIIRY+tImPiIJEO5j8ElfZ8qov8bsxW7mPYTYKh0HpI5DxCGWL+6XMPx
eqPFzrq0rqVeqU3D39cHRcXMkRWX1ALvEFvlwnM4KtBJ25Cu7GWyIU676I+7yKuLR5yL5AGWZPpo
wKDS8mmDTOj8yX9SZoZbc2qi+YkURvGsQfy/KMPBf88D74vC9/bXWPUlUxOgvMTv6+8Zb80edkX+
q11j5IJxQZtph3a9taM37mZdTaRbyw5pPXRQaHhcvwM4wtfU+HP61qiifJzQ1vExD3n2njtV8YGK
1pFA4YnttdW6W6aeHillIEzXses8cmRlmwmdioxDW2CJH9tguKzcTk8rFVvCUem6iw6N6B6LK8tF
27Z/lCb1JFXW55eazulT1nbMGxakoMYXeEcUNq9LWnt3vVdgh87bxryUXkKylyzdiU4Cuu5dtvo3
2KAj92BfXsum8Hl0TG5ODaeVf8Rt46G2AkXTjlO8obxnMP9YoJwzh8obdJyFkhzVIIKQLPTLYD15
RlIiEQYj3IS2LLN9aeBPaFz6faImSk98Zqhy1SD7XkzJU9aXTCPDokyQVjZrXs1Gg+cL4KixjtZX
IjnGc41B81iT6T1hDwY84/SmiShHlqaWYwyCDuT7sY9mKrzC6RQACnjGE5PTahVaLxw1podmydpn
i+AWMwcUoE3lh/6LypPgRxxY/l93tsP3QL4LtJQh3xZWmf3ghTUjM9V2f9LKCU8ziY0fGBnIUpUr
QQK2diBUOerDW43P6aSrc5NlQAUWLhueEtNdOIQwYUzmiG0ZZdV5NJsGTNvkMnMkDGYHP7KWJyOY
rLsBqQONYFleUDDBMgzCptjyulc3jniwogjSRTsYFXT7OUqtH8ngsPJp4QpfSpfy3KxYAAPG/pz8
ZNxFpdQ1oFYsMHTIqoqP3DsT5el1A98qBDaLz0AXrKANnBTaRBONh4b1Ve8PjxrdEvyvvZiEv9Ps
b2XZ40tZtuN5xrX80BAr1fxc8uJEaYfDSdN1/1h+K4pBqMs3Ba2DpxbPFQd1BFsFg9sGIyUSLYKM
81IMvnFyGhwPu9jW7UPUzNanLkebNnKu4k0J/HnjeIlxp/Anbj1y6VtuGKCLA86GZIPOPfAzt8HT
rjkQaEWP7ZXNL6ei2sAazTN6iB9xIhpnR2f0gMbqo+6L0WOVjSzBB3OzZ5o+umNOsP65DJMXijcV
oLMI1Ah7CJK1xA70FAMlyPL5LWli8+CshUunSUJjhTfNXyrMifGuQ/YjSGtWXY0Rxj8huFIXEOTp
dEADIUSceEhjRmJgH8GHfh2t0vlKVgs2iRMa14D5ZxukVFABvV8gWo79iVsh34Fgytg0mUP3lzDx
wjIt0i8r+a/zuHB1KqcJ9rWp/YOZlsUDNNdlSxYazXfsYBh75oC9AvkD7kirjYPvosARGIFpsiq6
ZgO/PfpRYhxL9K2Xbpzri9ev3TWJbU61CI4hdbb2ov6usZM+FNUaPMwRcTxuuOQ4GoPLZZcO7YNZ
1PYDocPE266uTwI+XLp+H69J/7MHLX3ReY5A/T98xMY0VTlhsnHS1pbwdHmdQU//yoBiHtCFGaHL
tDcegpBXoNtMUkfJlfVuqaV5cnSs7lyD+qXNPyPd/2vL4f9HZkLlQdz4P7kJnz9Txsf4s/zv/+1P
SUZvOX//z//+X/+v/3QSev5/KNa9AWOVjZvQw6v3n0ZCN/gPxyd06PIsgNrhOzjq/stIaJv/YVmK
/XjgKmZzW/5VVw3iMVT2f5gO2zsg4javI1Pr/xsnocORHa9glS9RVcq3isKi6Bs2MRSKd8/zXfN/
9xISIp6NkmMiPtmm2yd/G59JKmys6EYFyFFSaq/FkO2Zj5c9+KMBhdxJ7tPppZfgT0sCqCQJZEkk
iE3Jp52o9VIoziJFBARpGDGNL4QWKCvLLuHSkvipbWlBCV4KlURPPkXldDTEG9b2/6JJElJaJK40
N7DYQodee0+HCDz1ga3dQ9IjPE1O0pzwIDL3YBPHnEwYClP/rY1bBX/YNC7eylI6JQBhBC4jr8Sp
BglWMe+xqkB3Ie4+nxuJX0WkRiinqHeQ4xoKzFPSzxLXinqCWyF9GA/JIKXCuQfkRwJesUS9Jgl9
LaS/SqNcb+Civ3wJhoUSESslLLZIbAz2q3vk1a1vOvEt2gTcBQWjbO/yOB0ePOn9Mp1SfZFIPVYt
yHqSJ/O2krCaK7E1smPE0zXO5ylKxweOXOFu9Jv7Uo3eozbsD0IjGi1iknprFbNwHom5K9Wfepg6
PW/V7xSaAuYC78Sm27pUADxReX9RkD5/2IUJV3YsCxwPMFYHfSd20V2nEeQVcyZvG6x6GTG+jDyf
2Y+0R9Vu8shw/ytyiC8XI8VAIwbr3QxZVk1ReOY6l/Y7quBza4gfag98C9ZR2D4j/7G68NMfYYRN
zb/ouc5R5d3o6EoYEYfIV006cV1Zw1OpJVn4bS35RQkyGiQaZ4k2ltamsm9pG4KpmkrwIIG/W9T0
oQxaMTLSkR4pSQpQpl2strPEJ/20eF0MinKdlMbg8km3dJ8v1onzl3H1BjY0TXecJJLZPmD7U7sk
gh2ytNkRQBsmN7wGq+edekBQBp4PP89Jd1F7bDYg8dmz/JokCorvi2cs6dBAYqIFedFGgqODREhn
CZOWEivldzdvAoma4rsZdujNyQFJgde+b+L//+gloKolqkrjMaQRvsfrvz/wLp1ribZ2jEwPMWlX
M+3JvU5jIBHdMr2SlPjZSTw2k6CsHZL7QcZMnotFbXVt/PCKZHpPVuipPkFbg8St2xC9RaAZTNF2
pE4jcIzkUrlgqwsn+8x6FXwxwP9uPCx+nsR6LQn4VhNR305CvzRRO89ADPRzQSLYlmiwLyFhKBsT
v3CCwyxZaRwjw4ut7DEey/jOXT7yKrhvp2j4heWmphLnXC/xzvZY6Kd98kb14vKUkFjuJbrssfV1
JMxsSay5loCz3wWPTijdajVjjY++kEgm2vaa/IGMFLt1Ntzw7/ktzsSnqSSqJU5tdOzXA4lYo8ri
UyR0vdC/B8youuaSxSZJSryZbF1swvNlGpie8p64z2LsyyE3cPYD9tEQWKkMQkAyEV4Pq0TAUwmD
A5e4aAmKKwmP//snn+DrNpEY+b//jWXDeK9yJuuSPd7DGgPglRHk6pJFnySUPg+OtXPIqfuqf3ML
DwAuERs4KYTZOYLAWJOA+0TS3ZPIOwEoTeme80KdAj6flmB8KBH57AeHZ9iSNdH5igz9IGF6EBNs
8SVg75O0Z2U5Xwzu3Ke5JoZv1c/s85etloB+KlH9gOUobmzi+8wOrcT5fQn2T7wBNT0krzznv+3O
OLdogIcuZOxSo3KOnJtGNDwUXSfEWBIKSuDfH6u5WvcgeOydhdRlmCO5qZxj4Ji59sFv71t3hIS3
Onx5M0+2M2VueyeboJTjgyZVD9DAilZOvqlgDvp/wIMvlWTHSTAIgwARSkEjxNme0pk066z9FNPn
M0JV8z3ls+VHcaJ/Oz7aTQhi+B90QfAL8iDjat63bCMZu3piHgJrGE2kIYiTZNAE5dD/gzoI3iGK
Bv8UmRZRaGwJEzsI4q/LJRMshAkfgvVRdQoXBkoVXXkQsDAVmASnvPLBgy8xF+UXLpFma68IA4WB
z5TJvH9q+E9wqBxhsIOqGAVakQq+Il7HX37fvwMXhVEkiAtbYBc2udeN8mQYBRUMAa47BR4HoNIJ
0lOcsQpfIvOnm+AHiz9Hn59UEQM8DQSy0QhuoxLwxtq8+ALi8AXJYQucg1RLu3UXgB0V5A4cTNW2
EJgHdkzqwUhJmtmQPOZxg1eMNSv+Z7rKfUBk3c1po+gYCiYkhheSwQ1RsAEuVF7CEoHRB/UVvIgF
ZwRyYHlyBD3iCITE4lnXC5vk3x8DcWyQAEBLdPBdCMQkgGbSC9bEXwGcdPn0t3IA50eDF39NVrNP
qqo7E2yKd4CivS3hqPA8CjXF6Zw7RDOaXQSpkgtcxWioFHI848QbWB/DgZohqos4U6Tt9B3x5VPM
DIvlF49UbGmKswjjtcBcuH6KoyOAF+CFOaZ0oC+V4F9KODBBChAmFzSMDSPGtwPjNLl2RXge5aOn
Ru6mBSrDLibZEH7gHSvImVDgM7NgaHiaFTeW6fysu+bLFVhN8g9bo8LvtBjgdKbJLS7bfOcJ5GaA
doMZxd2XBdZEvfo5r75g4wcOSxRYjuxLuk8QGe2FfDEqF72HHGWJa5bOcGfzghzh7QwC3qlIWpBI
6Fhzq+sgcB7kBG/rpuUAtHGloXrIL1C1gufOn61rM3VHo1BXw1b5W5ikMHoEAkQmNbtSQ/ReZQCC
YkhBSpBBC4L6xvDn11pwQvnTKHAhLZghH94QyWT2AVP7nlT5uXcpgvd+Z0lKl0dK0V5WT+aGZ8PH
4sFLnuAZsRP/Y7X1Pb/cBm9pZAHD2g2CQKKK5mgKFEkpsra+gJISQSYNsJMygSiFglNKNWClFsLS
mM/2Zhbo0rj80qmerzhkimNMUI5nVfcalIlB/ERPP1TsIUpg5sVihjlUu+fYifQXAg2mQW1Q4SMA
qFBQULNAoSzO8RyvCIRNn7lgo6IKgBTv5BKeFD4JVgLD/OAi85xj48dSEiL2jfjMKpIxjG3yCp2q
I/q+hwjK3YWVaBKElSswq1mwVqUAriwf1FUv0Ksa+hW7UZE+qh8ZXCxYEsB0cIYw+tIs108H11mz
i5t0f2xoCqQhp5+d9xs8G0f/iGbJzpzNUxZ2/c3o0mxnw+da4HTxQiE1IOiuDoaXI4gwIwXr1cD3
QhNveTR3H7Wgv1YYYP2MAyURLJi5TMcJTljHk3wTQw4LBCFmC0wsEqxYDV/MWf54ghv791WLoMYn
Y0XfzLBAyaCTeb39mkIrKwRbZv8DmAnKTAvUrLent3kGczbDO1MCPmPVa9xhDwOGlrwSsliRzzAW
OBhoD6tNXcVqUJoaukl+KMCWLhML1Oofak2ga43g1xhirD1X6fDAu/1tHEGhJqv5CFFbXya8qp2A
3LyZgPmCCCaIN8aWaNsI9q0TAJyOg/FiLy5qoJmQPl8ObB3mz079ii17vVojaM3IoBVuLWmq8jSa
UYyXm5JzwDZ80rlnRm4JCJ/AbkPy71CgZfDDO9FucBNRn8U7VWfjxcxt1krYm/dGVCfQAOLgVrR/
CtIGF2+Agcr77cJO/DVfZ7Vp/KnEWOo2wJqS90oAZ3GzNizF3BZ0Vnw31Ct7xWzEo2q34S0HOEJ7
TsgTOjAvilapYP4zznFPMapWrOUB+42C+OtsYqBdUB4g3ni73GoVzTHmFjnLe/TD+s4svVdw2Mzi
dQ4+UECC/ey9mdm004IYnGAN0oT7Wgl80BcMYe4DJBwETejAKKSLaj5A+eMuFYAhHU3jtddADYFs
ACpmAe8N7cuCs4bCenp7BYUIpBUxT/CIJpxEJcBEB3JiJuRIS2CKs2AVCwEsOoJa9MI/HuRFLQjG
CBOBIBnJkZfXQTCNrRPhwkqc51QOBzCB8pcsz2oKw9G+bQfcLCmR9VhUxgqxFqAUIbTiEDjKpnth
6V5+FvYY7HMf5mm0mvbNgycZrt3PSQCTa1t8VCCb9yxlioMOO7Alar4fq25DeRrIHkFVtjArG9iV
pkAsHcFZVgK2DCFcatA8W3psfR4aeJ1bAWGyl6ZcReCYg2AyGYjHG6vwLQ0UzblfkWGz1K2PLjEq
hgbCEbjX+AY8Kgoplw3uGdP8Kf0dko54HiJyrwkB4y3UaH7GAvIEcaFvTWRjCgTymQnuU8VwP+F/
hvjq33NBgoYCB8W2snNqJ3lCneYxJQhRhAWyDNwvBxAoywXhbOEm5DTZhlO9ta10PA+DXl6b0QOj
0Bb7tSZEPbmQvntBmHKD4ZSEajo64E0TAZ1azeTcjDEBzT+0EQuanNpfFzTqKpDUQnCpvYBT0Q4g
YPYTZGOPZ4QxWJfRHvpjLsjVCPaqKxDW/7xKcCeEK2XVJrn3ac1Z85TZ7xo3d14+WjqbnksLG79q
WcmDR2nPq+thHsV+tVtLrhKwEAQyws+UYuhd4i0QuBKwPIlgZHkmESIRn60RkxGCNUsdDZ2igp+1
2EhpeLRUl+SnVhC1KcmAlDkPs/8IaJJUmBacrYBtPQi3i6Bue5i3rI9oflYW+WXB4cLFXeDjNgRD
uVnZo1n/4LlQdDtoumtpDSz0ePAkHqfADAsCeT/i69GRlc5MmBwsby6A3oKrdoTYWzXsi8fgqgTl
i6H4d+uT5hfIr2H+rgX6C6/9EgoGmMfimS4JhyggV8wssOABavAg+GDFCCncOOzfsIWxfDKeCG44
5Jh7HCEQlzEoYshp9sWATrz229EiAN+dzNG5j6ZvIE/tKYBoHLIpACn8w+qsNzKW4zGHfcziCWwI
NOTWBoucLM+NYJKBjCDsOPUbinN5yNle9z41dE24WluMRnw5ejvDBueV7doPY2KelhTtfymDJ9X1
w8nDvB6tAKEdAM6sOXsM4ZgKFsE7R34yvmBxpqIM9jMOt+RnyhZ1Eix0pBSrDuFFa5durrJSqAbp
W2LKTK4G+IUtBp5psE/pPAHSCKhnaMaAfKpdXthHwd04cqau93kNYknX9M0Ei0+voOeeSjW9ByOA
6xLSdcsjqIF83fcgsLO8eik6oNg8aQuOfVucA/XRSqLfHvxsuB/m3oSobbiEWQuXuGhYPja6Qa8Q
bLmDQ8JVrUEYFJcxrZKQzMoeAtKChb02OnpL7GcsPd4NxwnUHsF8OwL8ZmmwqZtG71yBga8O79dS
AOFTy1kkRGrcsGdFArFom6GCxX7J+47CkDagF3msyeRF5onzqP0b2Gu9CUrg+xmd7cfOAlXuCLRc
Cb58ZjTWAjSvV9DmagBybgjufIV7nggAfRYUukcA8qC6Ajy6RzuogQetbKjgWwSibhDZOfS6PjsD
gPXsH2o9bjGsDJEc2stj4NI6MtJzTjppu1omUmW0YKEB3j4Jxl0VOL5UTkYuX2icATsYP6Y+r2Vk
SRYVq/cQBhiaTBJ1W78voWU2NmERD90wVBqhEL998RlGLtQKK6NGetEPNcYroIl39DGr50oV40az
Ldj0gqnvBVhvC7o+h2GfCsxe8eN6Zhn1iGhXP7CLMl6p9YjqaHkbWDIShGPZ7AggP0Pgwok59ud4
CB4U7JWTRkrZ9JD1/XFvCmh/9PCquAr4fiwYfg8e/yJgfm6O+bH8Mefu+qLwq1BF0/eVTwzG+4tT
lYmXzUdfrBActGD/pQCglyqARUoBiG5wxqAmgDmF+qyBVI5Ba1lOp9Q90JmdI/UCNRafAy/EjhuF
8gGC2POtk0KCYKCaANPnT6OjrKCT2gIeNB0tBuT5jgwrFY0qMOCl6KCQygPyYQ+zlCCYHn5HQ4oR
WtbMh1HKEkapTbDmb86OR5M2hWqiVsFm1Is8ihZCqVzwFsoXcloY0NIoV6GXIZeChlCqGhjhHmvp
bpASBwfw/d4z3lh0Pq1FA0hfCh+E5KNOrdRAxFIIkdIMEdMQAZ4yPXHofeo97Jw2OckNHTKYj+P+
teEiH1Y8h62UTvi0T+ihurM8Hgb9nGXEZlg0ldp0cM1ik8FGP824eKD1Hnmvs9F2xxezSGY6Gyi9
iFaXvmx6MFrFhJMPUPVj3UPnaKK70adhY3p3Anc4m/S+HkLV7E0XAZnqmvPaq08iR80hX5vDkjEV
23PXHteVgo6Wpo5mwlHiJ+Enl8gpYizhwZseWzVZ28QjUh5GNJnoUpqu2LY7rRtfBykGSWgImaUq
JCIuZ7bdcGgVDKcI7TftfPN+NL1C6I2P7Ly3Ld0jvpSQAF/6OdW8VxGUYeBRxN57zZsKqCkdFeby
cLJ5YaleXqsnE07KNjAB1073oxSghK73d8D2Xa0pMkKvEYkJVXFgy3Nl7LsqcNk50H464GU8zNZf
BzBIiO8LoB6rZpBLbCCykeq0md9jXBDvdX7bOQ0CccQ5MHHHXUmn5OJDwjK0FZM2hGhkl/zNwYbU
75EhH4ixPE2WfZa8sK3nk19QBVGlv7pRzZsGxy80ovYYspjZmDHWC8cjtlg09MQlaUflj/J+tnP0
Ffphf2gME8L8iM8Mr+avyKdEIaGKdFt1FKFkQUJTFwU1dlS9AoDLT4wE33mOqWuyAXbhsr9P1uS7
wSjPcQ3kg3K+sy/X6Z8Ad96TVUB9U8EfKJPPoYmu4mT+LxhrMJoJdc08CxcaCR6qMvwU3+LI0mgX
dVa/g+qQco9x1Omm4i60cqqa+9zj8IXeVra3uU13nkOmrYlwjdegaTao6SNqOquipUIqRR/r3ruu
sXbsannU5OoQJV5+nEwNOt2YrngX/VM29c8kSMPaK/YMiRx3kVN7KTSaNepbTseRGbEe9lDNY1gE
HlcZ753PybbJyNDOyPxs8qCoScPSnTTQoTRMMNDatLowgoKJyClaCl5bqV3iRELUutmZQXCbook9
MEAugLKbpstvVeLZR2MFljlM56xLW64M/UdBzN2Weph2fd0dk4mspDvwR8rSKUreoQmAo+DGPUUG
qldF102afBro2oul86tXpY/G2BTkLZ16xxTzxe//1mHYkVKqKLXQTbWzAYm07sLQ+8Wp933gwNu5
XGnV3OM7HiqI/yMDR8cNUdwrHO688/A7zQH+hs6gPhUbOMM4HnhHCrRSqdJa6dSypFzL9fn+o5n7
QQGvxBe0c72fIYDsDe2OAyFcSroYjE9kNsTWgGBpzTjRgJqgWGbzyaip4IUKxWdzV1QKxRONTr23
rFHwh0mo0hLGNo3hoql5xTh67wzWsbLDiXUHaVPDLm6lRd3YmD/TJcEKoxhnUneUJ4y54VJXW5Tg
EzEZd8GT6emDSdjiYML25dxoOBC/0T1M3gOhFJ+5UoHWFiiZOJpPKeI8DV0UpRVSmRbTnYanmG+i
0zuqaIxVE4MIipJaIMhCETgOzMg0q/lH1ugM1j0ffeVK6NlB1pX3tBoc6LD8VTvcEpxv02f6F7dh
mn4r5M7mX/UbHXCOlMGFUgtXPpR0xHWT+lvo9JvkvlSlp4dkonAt0f2XDvKNMcZkFjUnHI/uOUZl
Suikjo6Gke0oBXW1z6dI++YArOMtiHbmAMmRRjvNEqOn4c5MyFgtUnpXSf2dwyJ2ywXG25huvFJK
8qijBuduAMGQDvu1dLZt1rysUq23esnFomuPhFAKF2J+KKWGj3ptvpAy3kdyroQob07NjyCqg3NC
3mu3pC7tkFH0wfrkmYDzaVzH7Mkzs3VXdZY+5VZ6q6t53K8dOmBeNQeMxSC2DJxhI/O+XpbfTtu+
tRPuIAAFkNeSV3dJCMAmVHNo7zpHrYV814D/dB4rU/m7qcQyqfNLHmnkLX7ATs8ppenCN5Y53X7s
i4nBAowgmhMVwseeKioemM2479rg4Pn3ygheWXuf5vzeqbCSLUBOYe5SMB/BEAxIvQXT8pYZyROG
pPvG6H7GlkUnfT7eYdZDn8pozqwcW1AS9amtUIPI1O9jEV7cqL3DbZTeYrMGncJQ4bfQ4AhyGJ1x
I0BVUsZepvf1NV24p7W//MikyCBNC16NCUl/gAXWzfW6Y9+QuXHPBASmazBG6xWTbHTM/exP7cfT
I7f8b/BECByu81261kNYBtQRkz3ZmWRoLkOvOdv4Be0eMNv6mSCpUXj6V1x/A/CIIW3WKwdle0/H
dnv2vHy8tKb+ZrHzo1Md9Jq5rH/gn5o4aJQQBBkW69TRu4RJYevT3HEdhuC1rpnnLF+RfApTc7dE
mhEM2+NlnTnUr0TLPYfzu80iIBtsJOUx80/GU6Ytk1O9sw9b5u6WTszDWGt1C9CwDReXS++HlFvE
gM3Q7HehHhh1kN1ia2pv7eCfsSPOcf49Wg0n7chxbzd8L5SYLI1zy1uws50e/vBzqB8wIPTbvtD0
aJbttK17rfd+RS0fyghSSmfnPl4qmIMsRIKzx5jfdXK50ezW5SzePbtNdqoILPhfwMcBLIElcAaY
ot0fl/AhVQCfk4We3NOXXVHAm4c382+31DurNB68rNf8BvqfyRxfKLjUIYOPTyAQyOAWlsFHkA/7
tqmWja+AA5b9cNUd+7i0sy4wkb8GIsCoWr/8GWA0czDPQ29XTeq+X5Fe7cn8cqH4bzg2k+SdYxYx
t8Rw34yWjXgrPqXcY5eUEDnPjegvaeWbCaBoCwdhOwysuCebPGEyNBv2z7yeyCd2JOUjy33n4QBv
fWBtFZS3ZPXd48JsTiC0w/o2RBfXMv8G9puxNn+dOTO3fljId3mzuH0yfUNG+oFj/eCQpnLWGlda
X0IcxOPses8A5dqDgbUf/R20XefzjsKZ1INDoUN9748vw2cQsChbLZv5lIAjJ+JpPNUsqPG+JNeG
9o597Hc+tnoHht5kvDrgbk7ULT63ph9dBtX85FBO+DP0iftY9V0MV287Mdmf8TuoJ7NvaK3T6Ucu
UQv77+IhgOWxY734g9GdyFe4ANcr3GS8cjZxrt07gDxUBrNV3NPhsm3renzuQ7a0aTe/dIiDd6vh
/LJMniQpS6XdwNljWzL93M1jgRufg//B1mQUsSmToA8VO7umubfdEtBL5SQHl1Iu2IXY7rKgXl9V
6Hw4GAuuWADCA5Qpm2dq3pHy1gso0exSOHBSnOlikMsaub6ufbmqK2ZzdfWs9eiVlXcK0zp+Emxg
FkGQ5G7jPR/ASbRILjw77UcQsKXsdZlvdee8W3Y5XaH5VockDbAxmoZ7sVx2eVjU7sMEWrbC5nYg
ibHs415ke8+NLxV6SK2mExyH4QM6lkPl40RMeUl4M88FOWN/oUnCKXmaUzFF6KzEbxNiK+6HP3Vi
2PcR2VlsgehGE/Qml5MfCzXE07yJLSrXiaW0a+idg8Yet7U1pQfIO7zCknU8k8tS8Ju77ViJqJ3n
+mhW2a0vsq1apuE+FcjhhGsWYwKbYyzXL+WYE9jxZgyBARNIrn7qsBKe7Lz1VNoLnRU4jU/Frd99
tFkOIZuEagBfG+P8W9H9hJ+7AQq0qdlD35dm9hVmiLxac4sWwdlJ8/aj9kLJu9odp7N4ei1zjDeD
vW9a86009W9YkQunp/Qdk2fJWlAgoRPb2tLs+iOvY+5HDOkPJSTppx4Fe+NEbn111iXehqsaDxgF
PUK1BBHqUkf3cLKvhIt6miJSyIprg4MQR9+GsWsiQendxe70bZhReTIHtl7WTN1OqmGVsl1s90nP
+EaNXYnXAt7Wrma+3+UFWnLv8TYx6IXm1mRdncesvEEehzD7X3lh1U+j0ITpPXud18PUB98G+MdD
tILHjlxoU2urWIosIDCawjF+4J566IZSnxw4A5VdqYMNi+OYNxR0R6w7kfw94B5ucUCNJtFOso7T
brPA9mCqTgM6IarR4ijJQXvtiw+CafgEuugAtGbf5Gl4zoaMsH+zwrCwTCA7QXRrQjAOaR0Eu2ox
Huwui96MALeaC6uoG6DPKbO5X7gcDy4LvS3JGo/uxGo4JANqT+3oa5fEzSXlKUnR1uySTScMx/zW
BK1xpfpWn4PBeK4WnMXzMBKpaYtzMrodux2KQOlDwEmQde+exKa7Ka8eAuIDpuVV7235hEB8b7p1
zproDg/c+pmk7MUDvMx1r5I9KSQ07I4TQAghl4kl+ZG68O5a7DPskFnucB8f6JNcni03ZQaOMMMZ
rjpisLW2UKdbGd6Jt+TOCaws32mWny2DU/vKX683oHHIw5JZvsv+F3PnseO6km7pd+k5C2TQBDno
Bq5EeZNKKc3OnBCZ29B7Mmievj/uqsa9dWcN9KAnwslzcLaRqDD/WutbTm6uPC4bdyfVX0JIaLuh
/HR7G0LbIiVbl97uDqDS6iv6Zr43qwx3rIc8mi2yfudgLYqw5U4ZruV4uXiVS2Vam2zrseS6WItw
Z1dBuu7Cqac5z+F9hZVmt/G41jRusinvzz424RNKI8kOkTS49hWMe23LOQ8ZLLQordcE5+pTlKP7
SbIXJ0d/Hwspz1kFfQskhLXHeA7cf8qu7ki8pceM/tRh0YY9lBz4dsFPgV+xsXvsCp2YDl2T2Xu4
8eraBtZr3JuPFKbcTN/En3RZ/N1ae9fN4akHbnaOovRXNuq5X+vOCUWNMq0QEk0CRu709wVD7qO0
2FlabArs5jgafwSDog+gbDEzD8GBw3n4XObzb9OW0CKK6COq83eVx+55LuGZMjQ+m5b5KQl3Ye1l
9meFxiGckS7JaznbSGItYRMjFEaiEbHXe2EIXW1oHap2/cwh0m64agMibqi9kemTlg0nI0GdqIrh
KS7c77R3qufM+axIlqwAG3KxpDf92EeMcyrh4loog5tS7tkRg3ao9fqpmhn6QubF+tImfuMOgS8k
X48cNKuLHGylc3BI5i7yvVFPtlrHkyQx2jCLKzXqOyVtajP0Fcd8lbjanLBm6ar1pzrLXjWznI+z
aF9qB/ZD1dFX4envLnoVhc48QRbjsksOM5xZs+W+5+xUvlk568oL+xusWBL/3yR850cwdfo6m/s3
z2ERQcEzoSGl7clNnCudBuG+92w/1LP0yaKQGNgr/1QUQr8KqogSO70iYw9IaUpuzC7bYmyTa9IL
3XEKh9xnbSnp/+5JJlM3QDnJNPtR49JZO4hxI4YK3AsdDtgu1PxsnswBurKXRq9/XwoHC0E0bkEi
mpd+/kEvxPyBJbLeZ2MAsddwF9JL6W16wLPPQpHeqg0kk78/UqPen50g+pVHMZT0UXyqcWRAQI50
xdYGndqh7lw4zcPAC7E2CFARQlgKGEvvyNSyeMTR/JI1bglvmZtbYI8vOFzJ5hsQdjBc5k9VV9Im
vcvZoM/l0M/bTMfMl/AnhnRlHqNA5vvfM3rzw7Gz9DLH5qeCO7XDoIPeAFuPpfQsRRtdYnqR/VHG
NxxXAxl1c53pgPVC3VZPXt08BS4fX9QX6t7P5a1p4BMaK98z9WjLb44zqQg736kkwOkIl4dc6ovw
E03nHj15lVkAhmNV1FuLr+M6oFXriIM0eNII+RsT6oV6WDJoz5FLxFyWQXdWSUpLa9V8lw7D9SZz
tF3Wd+PWlEcT/PTO05JgYzqzeS+m4VDpzXcQ6p+wwiD9zejKRtSUKPDMQEjtbxNHSkxyhdxFZEjx
GYfrkZkJG2/3Hoq8OZcukYiYCyvztxBUgjBYppiV1PobsKeKiYbuHrSOQZDR4JxMQwvKfDH6kWag
5TMGUO1Mx0PH9CrK289pClF3sd6u01rjDOAoecoxRx0cSFow6WJf62wston1PUetuLRaP63e0/Ws
O7QFV1V36geQTy5WzoirNhN5U7bJuR6gE7GfxStZM9UtJxgx3PxPLcsjtEqd/mVwCjtlwOTsvHfP
NrJzSJ9CO0/9aX6WJmHcZiyvjtuX23noE9jzNj5EOhxvkzB+moU7HsyWTQOfyVlzuls8oZqTmJsb
XJmoVohhG8/KjacIg6zeOfCkZbktCFdDntbfw8CZDtLBR7gcVCb60I+Thd2oHRW4Iadj1DTQ8DYl
yVG5XgEkpTyYiDpbw2z1LeIFMM0oN9ZGJcND62g2xVIi8glowOC3mfto5CLAy+SHjllt5cryIdwQ
H2M57OORy5AYFpbFh0tsblcQv9zRIRSeyej/6yUEnr9hDmGuW+ujGFNxZxJQHFlSya52qruG9clA
XzjGQrxX/dW0OQSETRMeqGJsWwtA3xSkG9VCfQAruS1rb9ow6NqRShr3RVbAtXcy+9AsD40eBMlb
Q/0dlsND0ccd5xeZoy/Dagoy3ByBnW2bnJW5NtxzZaYHVfU0QlAQtWkRmk5RTZ0VOCL8GVQ0bOuS
E+3YGi507WnC9GS1Pud4a4eeCCxPgV7iTul3oVbytEGSQ5+R96EcOH7NJbtlEf+224B5x6ROf9sk
Va8tlx7y4xgPot7Xp55hMELKsYGSjekAgzbso9ldy+VZkhBKwXwaBjrJ7EVbj3s2RyrQK4mafoZL
EQPBh/GfbQx/f2yWXgZbjB9967qb//xXpQp/F1OLLSp3hmNsNjdHfYQLFGK2hmxjls2+1RTjhnnY
mktPL56KeOOEcYWRSm2TwZDPdim3wdLylEXdwgax8kefCm78Nq682KZ/AORBUhnATJhUZPq5XPKI
bd28Vl4S7IkRwNZUZAka+UOShtoiXJ7zQCVHEIHXHK/cShfo6tjAUDEyjVUtYZBLsH0NO+wlK1yX
tbjJlm7Ab6wRNVZlo3rSeMIrwDI+AXQe3SDmSQ7I1MU6RcdycsVOH21cWJ4IiIoZAci50PTd0irv
SZRWd9XUf2QYvieG1m0dunM4IMbyZlY/B3OJFLQcP1gzOPy3MS7a6s00lgOdHcd8HhWQPE4xDd5S
zbnMnPVOtAGBElG256NSP7ntoN+0PNNvMYLGeWqZIcO5Lz2SGRZ705bRMAD9Pv4pbE5I9Wz+sGyx
s/pwvjDr3eZ6f8RFFuJN4NeoZX3w2GW4zEKqbtrS3qQ4PZ7deAi3OpgVv1tObkleB77eGBe3G7N3
sA1YUPIOa5q5Rdk116LIWW8Dx74qmyW2o4sUoW4z4CnGrTY3xxrG8QG/wiEMzAQzqEjuad1CpTAU
jGhCY3TRuqxAOH3D+V238/wjc/XkkAcFJyz6bs+UxT5qe7xI7tXrtgLTO3fQWiskO0Xic20J5J2Z
zCRTRyE4K0UhTH0k7aKmQQSN/xdjFhveAz700GCB7UMjv2pFN28FXdc0SgBcHLKHKyttk7jeYQRq
+pxFwnjFkHcUMVqbN2SSN/lD1dP8Uob5zyS3gOwt6Uiv7d7igI7yOiCa28WnyVGd35AwuzPPIDBW
/NZVD6jCTcP9aFiYUKZ5vBuMk2MGlGdmz/0ejz4L/OiwKQS3bvS+63QA/lP/jBX+lZ5talvX2nMz
fUatXmE6d+q99K5dg7NaNgjAwYLu9oSn3hmd0S40pHAFgv5rumk1NsYBu/WAUnzgU4TBaLufo4MU
y/CV/GGYXR1P/MBLQx30o46HEiJH76yzFjP7BMCqUqTxB35/CwTMrUm5lEADwy2Nk2nM6zJcV06L
6ymuV0qbr0NbzWjX2mdl6jHei4p5bx1qN9vtafc0Ku1Sk5ZkbwLhmOId920nD54TLhArCxbsti9i
tdWoa7pZeCByQzPYuPhk655nreD0saddNSIe0740w+zQJVNiq8q5ZMu4cdYQUr+4zewZwRYLiMPX
nXq6hugGo973T7hW822ewvkytTS6yzkON4Sukl2J4tlb8ztja/R3i9Ec5aXgcbuBCKxbG+vIAEMN
HZzZGuqbO+EnSCrNw5HrRcTwUzAWhnS+cYXtdRuXDK1q9yj03J0SHxb8FeBOrv02mdYFhh62eJSJ
p4ENKJzYgOom6g6Dy7G3xPmaz0Pnc4r/kzlyfkSxPe+FVQ/0Fapkn7C+sgnyK4i2Z8KvRWtz4oJF
DVV3ABpwjWkTuWBxTi+RaycXq6SPwqpZQXst/B1pQh7Bzz/gL+NAjyb6NDViYmM4fdSTCO+zSfFV
U/E0//2RhheTmtKMptAgQH3g3V5h/VSMJ1zv3ru7tMmsJyDrVRWTNbk30s1Pf3+QTKPOUvWrudSZ
S9g2Ya7JMih9m2YoxiMyNc4MnPUMmC0Kojlds1cwP80XvLyI8KibAz5CKKqEN12CsL0L10ijSXR5
iexwXtFK+sKlgFEU7tSd6AWyzXwgbmLcW1v2j6x6Y4eeAKIPcscmlb4YCOWHOIyh1TqiOjud9adC
q3nQWqyCQj0GLXTvOFRbDd+CaQ1sQtCCH1GiTyA+i3tig5Q1VfVFqeRwZ3zVRZgfRIjAO8LNHwTj
FMc+RzY4Sy/FUOvl1c8k6etTnGyC0Zw3JpDH1d8W+XLwfssuYWoQ0o+EjwUTjHmfDIMmLz7zjTF6
J31AvKnGJPONnPmXGOuHpikutU28bSvnD8lk5nD5V2S6ct02xbi1ZLXvSCtyOijEAT9omSWS+zNe
+8lpGWfnyexbhjEcWQNmrkFevteorClHkxi0SD+Z/VKz3jlnL8CtJCEQlN48fVjlVxjzP7Ra3L3Q
Va02sVt6K1zBbKtaL+/gsjfMKtOT22+SufGOZs1YT3ihvqlq4sueXXPYIzqxgaepr5uBfCxhZhe7
W+rLoqpp88NGYzZjups9o8Rk1GZHFVR3zQQiM/WkIgDXoPmbM9coG8RZotFM6C6W4BYdmQk0bSKo
qUaeuz8SLn1r0GHLkLjhSk2Tj8CPwIXiy8Ra9K6ZQ8H19RMvffmm6yiRoC53LjCHW6PztdUsnm5r
Utarl4230XX6tTbQglzZkX2zLeLgepnfU/enVkjv4ZphAT1qGE9/fyS7TeQhxcboxFXtx8tlkNNG
9Wic7cz+ShwiLHDnmy8NLXB+EyI/Rk50qePGe0kHYLAGYiR78kgHOs73qCKts8BHVoWiXcxB78Ix
phW3cQM7K/jVKU6NdRLT0DAP39Mo4fs1/CKladwp6kaO7G5N64WvQcvWTPM6LgXzSAFER6m9FL49
Jy3MoV5esXKrNc4F99YxZoSXV21lV7QPV/H8ZqFG2oJDdYhGt6UiELk7bTpqSpGcOmAlXEms6kcq
CDjUXtuwiczfjPxDxljTvofk67Zxf8gI968zyZ+pn4A0hztS1s01ZlWXVjw8Kowyq0rhH0sNQi6L
RZJZko3nc673gso95PLM8KtlnthXg0UmxbbOoIay/dDLm5N3LQMYdybVLn+OLTkMEUDK3djV2Fzb
oe+veNV+5HLBhcZcCZiYUS6Rc9CJ5CWzjVcC6fEB6gzyCTOlpkaBNJl2gc8ynmM3cFbuYCYH3Ioz
ohpecoqFCl1Yq2KYvtpIirXIRbsuoD3BZaEhSUTmPs/m7DErbjmxrF86lHqLZWNHG4BctRYla6Xe
3gEcHtmxcdqYyaMTOhd9/KUlLd2HcuAbT+dG7ktVYDAKUfFK11QgdFwiorVDaVAQ7AK3f8rKstsB
IL7HNXcMTkXfNti9rePBoTfb7EN0FOPSZXXCLK+RAQNcMaV/cmqQgZ+U86arcqLBQdqd6hC4ULbI
dTPIH5rVwHzLbRHoEChEjAE5e8WDhYcQNy621HKvJXXw4mb9rqVLbQvK97fuwkUKXQoj8xoZh4PK
KhkXmSKNAdBIarJEQcjTwtOEZLoPetXSMCYUvVywHPpZbIIpm6nbFeI8frqGNrIUaNGq7ZXadFr1
VFiVt+IZp88DLgrExGybFsOryRv7lAG1OUSu8VkFHvWwTocGFy/U0+RHULj21uNjihPuHtwrEEgw
Fj/h6tT8PtX4yGfiSzYdtZFnvbaaSd65jQ7od2C6Mw4Jszn0Z471vlCq/AwGPtKca9ZcwxDnThE7
NDEXjqCaBOxDT+LrMnhdtupIK2xJAJCuq8qd58oW7lL/hSGKSlA7hsUdOF9xrheXTvHl5Yi053Dp
rkMvSL6h+GySfDLWWWNpYH9m4U+F8NYTSZu3LDIQFWpT/xyN8SUxFh205aSWgHzbE3n7EfS3UvTz
az/lf6jM5hFkuLvDDIuF3vZuSZ8z2IcVkbl94adgTTdkZrd6q5NDSN1njaamAxw8vBUILze4Dfuk
0Nx9nzJlVZC9XTneHQShlaGMVzZjpEpoTbBAKDmEGbSGPJWt1djrlM8O017k45kkONYCZ96HAxQV
B0j4ckOlw5QQ8daYp2qlReO+ExbVoKH9BmDrrBtswXqT3TtmVHwVlVg5NFCudC28OY1db03iKfmE
yQS3+MfYGbUPepxFo0i89fgK7KXcZUOGHrJMcUkYHbmeizP03pl8A99z6BH2nkaBtR3EXJryGuwq
gMGic+YzqV7AVgHfUU9q02mIq/m0sBcxqBXn2QFIwQT5LZPhPQtVCpb/T99F4r2w4dJlqblyjHGZ
Imj0lZlptTG9SW2Rp/idZXp1YsxfUjfHo4O7nTD0p4BK/2FrFi4J3QkvAvPrSitQE4skIbRRWAzv
uKQ9m0hB3LLHZJWVUbUPCYJvi7yP8QP3oB7Nbl5zA+4CmV4CSM8kJV88XCL70uRQUegMJ4sO3xX9
Zrnlcp/C8bgT3aMZEnXzYukx0RhuwuyMazalNwDfBYdv+k84Um7z2oj3dp9Q2mhF2HDzFipglV+S
Oc5/MYb6KpLxdagTJl2FGs4WqJR17phsV5IkWkfk0nHkir0HwgkXOZ4+Bou2o+k7EKDBZjLbx1S5
zA8m5rXIBFQUWIFvISKKTr9AKvnqlPkWjlbu96inQHRT88kyqu8kFh5SF+qRDrnkaJPJeEljyTwS
j3ikpeXWizJ1tQynvzrK2Ko89y7YpTMmyoaumOoY+GoJXA23IOs2pSoMIu3PzVDKEwcLa52zV+KJ
Xiqc3fkFwrV7rzE0mlaKjz+snurlGkiq9AP7lWRp5hyWT3ixwf2GZ8vEstWGtP/ldcWiJttmC3R1
BW3t/e+fy4kWKH+kY3QO23ZPaIzuvVnssUPThRtz7SvcAh+tRkh95Q2UMkIhiNcekNgj1cOcdOzx
dey8c6OLOwi+Ly2tyIuU7Q9niatXhPnx9eu/6iVO281OtbLGujsEVn8qKsOgLKcx9oPObqY8kFpW
fwtBLF/+vhBRD3zaTduHOJW10bBTBNmOihO++0XQPQP31HzyOvkTzC3SF8YUQQ2F2jAr6zK5Lk+A
YWrX1C1+6qqaTrrMH4mnMrI2+VFaPA8jc80NBZj+mMYlHlh42qpzxSX36PZUTUwvSmU8OTxIl8n0
Hnpw6kkSHHP+8pLJXB6U7lFrRvGsOOWJjCITDkV4qbDHS9Kb/kgtNIq6JtYIekRX6G/aa9gI1wu/
bDVYduunA1Rme6qZ7LvQV+Fubg3Hcf02rXaVM7xCctNQKRGFbFTjC6H3bRty0q+rhzbG+b3EIv4a
eWckvXJTennNmuqWF8brG5lEYg2moCSSwNeVhOOit0PLC63Gbwvcj7bhnmqq9Fy7xsU0d68QOhaG
M9fptPPG/SgU6wG+yaC7UtrVf5QptY6QnW7RSPOnoXntG//CtgrYGlnxo+F0swFoTd1n3Ed7rbFQ
qBYJRKWEP42stJ5biYzU1omxKeMp2lLnwfG+CQQyALaHOtWWekp43R2ERXaxjWVE07mCZLqvJ/eW
J+Z4yiVBowWPefbASVCXZZ857hicgqMeiGLzu6pbhneLDS6alrEwqeq96vYcZ0iMlNPedR1xDmGv
gXfdmZxw/Qg8goB9fVoCbo4epyel3q0xS85u5X1rNXBWwnGkVB2Nk8O02Br1Mtowg48Yek14vPNq
N/MIP9fY+vC/RMa+NWnNWYL/f1+o0/Bov4iKQ9k1+pbBJueRxK2PeGpronu9ucvpDYhcGkpshP+1
VdzmEnNvlZIOcillIEAT5qckm180vUZcCMCgVUKQS8q9Z28ygD/lONOmWsoHabufA+PP1aCN7XMy
5rxAnCAJObzo8uds5uPzSHtQCn3xWFUcbqSTEVasWmtLDRE81i4IaStnLEU/zltpar+KEEUNjBbA
ZOKradCnflrO0bl2CrFRWfcylZpxgu+JKSUI5g9TwSqwUyiEejPcLcG3GPcr/r+N7cXhL+G03DT1
xGAhTfj1RkzemN0BMbKDrkDYfAXJHDyyAIN50u1QRa0DytlH3/CIl7FnvQVpY2/UUifMNkVUNKoe
MYsn6Pjr3GrzySRL742pTQu5NK+69duz7OoB//jdNhnkRQrrD4AFM7saUfWdQ+1IwvcGfsICjXFW
c0w9BrSC4oWEm8OzCNYxd6tnra4o3Q5AObrZ2oS8uNa9XK2npEsRKoBpzQXTKhZe5et5IvdUxJ7I
r1gbe9bUtp0NuQmSXO66YllqcQmRJuOoGXQ9vGyxNsLu2zM7m1XEIPBnUtERudUveuN+uM5bi5t1
q5XVd10Ms19YDlsq+9jQ0GNhVO0x5Bu4z4OT3Ufe77aQrygN5Q4LSIz9w9NP8WzdwroHQZF5TwUQ
wUOiOx9QEIHOpzIif6FRKasG59Q7GLiS+skRPjRak6ml7DY22fptTAfLWrdxj6OGQY6cJ1KCroFc
k/fAbkKcGs3wVTs9yYJMI+uUfyWz6M7MJa+2G5TnghBcS84YiJ/3SLTUJ5XEHFbFz2YwbrDMB/tQ
8I6jjvN9jHgHaAEl/+hwcK+qM3qhiw8Fnn4XTHhvLISOtoOzUpQmQQcV2QcCGY/UgmVBSiIPLAbh
OUzzsSZ+3cS9L1JLbfWwfrYqXWwSzlf8ddMPnf6qLQafl4hZ8GFsFVfasN5gD5wucF+W1AquPSsu
3b3A2DgBPo3zur26Ehs0Z9duTwJ3P8xvALKr5YTfudFToCE1islKdiZUQaDu9ilKgpljSkjGWyMt
gE7ZrerIfm9j7WfA9fvUyY1riqPqdMYMC2/N66Fbpqg3WRhEx7CVOHcKDK1hIsrDBNNikByIrZbv
kKtrw86zqROKuoyO2a4HgNGM9zKhkE9azZVAb0FrkHUIMNkMgQE0BVlUMSdfTeVQvoWUTEyNuBUD
Uso8APrLEd9AMZjmap5y8qfccyun+nQbjZZ6YNS7eCyOXkhf2Qz9vbBIUTDwf/2L2fp/zRq7xD+b
si3/dP9eVfq//v3H/z+aS4Vhyb9vAtWr4e/S/+q+/gUVW7pX/+f/+I+2/cr/jTP293/4J2bMc/6h
G5jtXah3HF29pQT1n5wx1/sHtyZbkGGDGAaCDALYvzhjQv7D40S21Ii6UlqW8V84Y9Y/IJDZ/BdD
2ja5KOP/hjMmHI/f/79wxlyKqfEu2oaBIiAt/Jz/rbO0jORAcVlr7g0XkH16HxkfHfm7cFUVVnxx
PkN9Hn3JPuBX/az2E3glfGjGi1WlLrfHYMaRpH+EWUNrPMZ8xrImiJWZVHtXPRFxzq9JmSNIYCaI
Bzt7w4YR+V136OBTAvExzC3B5vEYRslpHIrpkM32gvYYslMUYsexg/FqoOqudIoM6IDKuFq2cMQd
MDJcYgZI5SAa1m7R1S9GPdIL1OFZDSif62jTeM9n60CZD4R7ZhTuon9WTZud//6TtAIihAJy/ASy
h2Ge2GomoXgbW/vPcXjunIFR6GRpLLrrtiuA9znO6NstdVGj9EE6Zn5ukmzJgvrkDtZ0m7uKiw/q
SaEqfc3El7qibm1XNccvQLOD8eSZdrztRwun+W2qJyjxHJKYfjHCAk7qFOFmtsNTWlyzmXwj7FKY
3XbzotMDbdKo5+P4pAUA86OtvnXGdVuKeD6kkIfWIn9CWzhkUWYuPgKYBExrrt3U++kkItghbK1G
pncMTg0IKK57DxYJioMac+cbp33la/Vwd8wZ0CTwY4+MW+1g5idElFYtdkQV7SN7Lmjimbw1ZIAT
Hn8NSr/6MpR3ngjwwdDCaqKkfgEnAu7reXLAl4PuXw0lRkLaEqnsEe+cDIu1iharw6zKbdnq58Gm
ZMxNIPNM0MfRcc2RMr6Z3J9P3NCQPH0pQy7b/NW56Z8oiXYDU0qNOeqG8cDEiVzLtxOfL/Tz4TCW
HXWQWfAz1dQPr5a3IG6wwKb9VhqEpvM5t860gQA86YCYq9qz/Lyr8BhB2xlaLKbhdEq06DfTaGYQ
yOGAj7gcumOxpWtpXBsK9JvglskNB9vPDPRjbdLktrEDZqLmB6NbLKtcjBbBA7MkkRW7/jU2YpuH
sL2m+suwDUaS5PkzzleOsillMM/KLA6THiPYoEuorTCnHQ885Hpw9jLwUKcq62U05rVjNqfCQrbF
1jmD1wKXSDVbtmkZ3nP9C58iBmp6egidaauMW0YpzqqLzFum9WzHIyf1kVMXO/TB1DXSbVa0kQ7i
QwyykoxY6k+wW4BxMifL0Ww14kWq/fTC8IpaS8UJsRjGPhUGHfot1JUJMbCggslOnda0gTm/ArQb
1yJFlL/ig/4tnf5DgDwlEU5skPpagZM+PijOZ89x2OxTPOisHu4tMCpvnWPmxHF+UCHFAiVU71Wb
WzSLdHpCQkrj+5IQUXYDdcxrj5qHSW/XDniSIKIhq40qa52YlGMObqad0kr3fAanzTZYMmghk1UI
7xCd5sTGjy7MR0uH2vIbgD7Wa2NHzeZpbnPE/MaLCdYRH86TlNxqMRtgW5tXo2gLuni6n56I830c
c4CISviBrWWQapjnaZ/HyF7cctdca/NdEilGv5z8HGuIDroRoFwX+TVlFMkcz9RWahVNmFONEGJP
nxCktDnR2EV0RAjcllJ/sfPqXaErGA1Qs4IpHKxXl+AMkX5rtJ71PKDIrF7w9GOxeIDxwfFV7Cuy
Qzyo85Er9MON3FsbIU0pVqytyp4He+BkqNIPEXwGTn5FW93BdX90GCuZkRA8abSvNEUSBW90GG0F
WqVIvocYfjjBlr2MMRt48BGLkK+ubZ4F6ZBrYnqvwmpAQI/5TC1ypK+nYua+CG2iI6slO3B2Cv4h
qc92IKZuM1gb4OkUTrOeKYNYRQ1Ogaj/bqMIqqwZrURF/ZNsUPlcYBxOUV9iVi4HH5VHkaT+3jRz
jW8YI2tVu3toadVaXz7lQcO7P2OcSr22BrzQ1bva9T06e88EZpZhoesrJ26AyQFKtOM6uHu1E/p5
O84vU86voE3LzayPyl2g1cYjdxQ11HjsMJOIGtd3a5JgmnaFkPUO93AMy6SebhZ5nTwX0VPOnF0X
XXvhyE7FTYajvrMHKJnJ7G1nG15u4+TlNl1c5qU0M/yRSNGYd6yT1SXPWjKnO3qXtSMtFHD+cE7s
orm5MKR0TxL61J67CAAEvkzP+ai0TYUcwbrfyZPHjWEFYImmB3BbW5W25gUEVOUrw7q0thm9G2F/
WQzezyLhItUFsFWEl+d7wJFA0EUR0IPmAuEJB8M5KkCpxMLMjZngR9cScY8kiauJoSFH2wQynJcc
amVsUrv8SJkw7/QWlBvuy3Gn1ej/7bJ72+3KculCZT0Zq+mPNS3UDFrQM7z1eG2M6tJEU+vjwWIo
kLPu5rbonkrNpboc4c5a+N+y7vXNkJvWF0yMKdlEMfRSW8vJO+eA2wfaw/CLQ5uw5rXptvIYxSAY
tYiXPsYhU2TJBRYchMfO7R99Ke4GxTKf0IE7MmBjdqpzzCjZ7DY+Y+buypxDUUCDNYLlkitnjD7j
VOoJMayZEvvJq1RyGqpCHOlSGyFOBc69EVXlV6rtHgbVvYUGNG/Oh+8hpc8x5qYQibTFj4RZ85hU
LjF9S9Ykr7r0lAimSnSKWY9GR5kjFqn9ilCuEnbZodatvRWN9qVqHJgdTKlJ6dXQJIncpyRYjPES
l3xL0iknzKzYkvyy6T7qXOOuxtb93GiD5scTVBaGl9CI59g7ztJ4SB22TWDHzD1ncEIGSYSfRfWU
gon/lpUafdgnBrxvKtOrEPtYpvJtH+k6oRs+Td3tpydmI+9uM3ALXV60khsQ4//Sr9BGnhI129si
bel7NbvwpNvp/3khEgLDJ36qAluA5LqR2k73JqfVNd3H7vPU0kJA1kX/mjT8JMM4r6BnGReYpuaj
9vpDo0tv75lltAs8WsPdaGzepEoslF5h3XsYjhBmPwBQIPJJPaMVOfX2wF/sqyXtxdppvnCmlJek
jjreAbt/m8HUUHaZAxkPKualY3Nz4df988Vvy26i/zEWZ6FaceZjx6Sshb2vykRdu+Ult6Nb0GAu
w3jmnZooN8/w61bRYD5xO2i/ILbvTV0pf5io3ROIQBs8QppfUka4c+BEEb+xzFvdpkeK0CPekvwt
6kyB+DLpV8AN5s62B+OUdBgsyet3hC8mZhwO1LGSpuKNSprbbDfdI6bA/WK7VrWWlrZ2kkQ/BLb5
5upz9Pz3pbLdr3qGIZHyPmTwJX7AF9LWjcvETeI83KspkgdJoPXSW3W6qVKzfuJye5jTPHqrJuMr
HREsSEQTZ7B0wCYNSZW5n6JrVrF7iG4EyhO8elN4rGKLPKmVphuaLQHvd/KbwExyJI1CxasmL6Ti
SBkZ8gWbFwqconq18lhepfxhOKJh+qc4XE5etEHPfq/Mmqi7qUElG4p6PyqTA1pEkUAoUgXPgc22
rwyxheQZHpFeRnQLMLC5KNyzkS1NLJiDQTVQhTmn6p4LET3QEFaWKsQN1hrlYpV9p5n0YmnWE54r
+eSUasLE63WLsxT+cINHKKqIa9FhGLTqfzN3ZruRY+l2fhU/gNnmuEkCB+ciBsY8T5JuCKUyxXme
+fT+mN2wu7radeAbw0BBkJRZylBEkHvvf631rXUT2+eCA0ritajAqWBa2lXt3JUqaL3xWa8D9sXZ
ukL2mfKzUzDZbTsnMbmVeO2A1FjGe9+LtWUC1YEGI8y2MF7GL50YsF2AlWlwmdPw1I47dbApms9q
FvykaC6/F+tCyMW1Dz1lHQO1Xw1D3t7afAKYKyN3AsoJ2KgXyC6Zpv79Q1IGCQaQgQK1NGGd5m/T
llV9tl4Gn7AqwFVFUsWvRMa5c+xE+kXG31vJ3NkcPfrI4KLphj8X6F9OA5EKRzDX+FBl0iYrzEuH
B0eodJPGFnUT6G0wPGdSZvwcOwk7d/Op9+57JjFBDdFYOJlkqyaTO2hjerNU0W8YtQhnGCCINDKN
TLDDCIlmBZE4iu8RWS5CE/kR28kiT2KVmqxG3f7+7PeHcmKUguuoJ4saIyX/qZkR7j7AD1so98kj
q7c51y434g55ioH6qxtDx6INi/DLAA4Cce8B/c5ptbq7/P5KSbJ3xuTWXFhgitogUHA5lQrpPz6r
uDEAJHFlh2wBXU9W76+AHSIp74dOW4DnmmJV72bAW0PWmxV7OLIfbQzNS3kKStDrZ8idYVWRc4Qc
zS4pF4uCAXQ/w3o50+kBdeX9QwoRN8WmP+bX4p7cy6d7M035nOy1eCvewINe3ZN1gjmFj5jCz3Az
5N4cls3ZuJgHQkJHA7P0Mk82dv0pnwbpUgM0kjFyFRhFA/2nF6QzcTIPMkZ5KiwBBT8rx0yO8U4/
FzrpAJBqC7G5XitSitOK/UDfxUhkpdlxkIRyaeurLVWQACX9DjXbv7GhxsOM+EWCBP+EWtySbKrC
kMEueE1AciK2OQup6lokQEiGwHbvHSehQ2d5v9SO8h2lqSvqb/NuDkW0PQ7UZBdcNmAD7zrqJ09E
9PuJiIBpn+rtlK99LlB3m5Nmz+V7dc6vIj8Z39YXvUbhp3UbL1QN6BqnNQwi2YyCCMtxTwqjtZJL
+zaMyoJ1NQLOtpeUYTEycVjFuN3xSszSgbvaWhsh7nzqb+VT8w7Dm7ip0LyclTEcUnnFhdPNjmm7
pxSeookiWgTvxjcBdOur/zbVe7LRbexqhIvYxTzVU+ouxV4+x8oSNEQN3bwAElfApziJ4Gjm5kYs
4oLqb4/BQL2w6VLyN6WiLK9RhQ3WWyzxOqSxzsSfLNgAYFtcDQqF3m2LN0nM7GXlgzl8TwLpFmd4
WCqHq1qzj/xXftOGop60g3b1HlQXzPDCHYNQWk3Msny9yXpIKJf4NFbKnB35LPuQHwqP0hVgviCg
BYr7qNmwXYmfX3w1PxiEUcvYoTArNOdYGjpzwwjoHrLI40yplWbdZenL9qS9W/OzCUD6q9IKtMXE
PDcvgi0EgcNTvFOIuczSmoe7Cw5QcepXP+v54U/syf61U1BbKBKTgf/Zq1xel9y+62fO5aCeamCw
KacH/Q1fkvaV9U74UkivUwOzx5X4st69D+3VRifZeCWQZvKZirg6rqO9R95/Fe/Usyetgwexwkf2
KA6R6rQuw+nAAfRj9s4v2wbnPTeX4tz0W9I6M0jUNHjDtvK1R/HoiYSHjkBR7TaUaSvio/3hrv3s
OMubT8TKdSSDi3S/ppsmrxVbZcvb9Ywd00/9q4221m16Aty7eW1fOF6DiO6cWW9s7gbb+iYegJTh
eTmkJ4UIcOHiTrr63K2JL7eauTTJq3ZOoV+NA7Xz5/IVPcZX9JHfSAWir+un6ZfvHo04DgfdAryR
bTiFxHH9+NJCQFGNZ6WbEmpj2/Z8FQzEBMUuZajO/Eb+jEICTxULS952i+EVRztDAzlzm3paw0ty
Qr+c5Rev3CK3cImaGCM/QADYz/IK+4/tdLij9WXV3NMeH7Xjsm3zVogMIaYvTD4R9TN5li3BfnCa
uSWyu1bXIdLYzLLM/Vpek+NvTv7S0jcStZvr4YcXM1QizDy2YCQlp3y0j+qGBexc3C2uz/xp3dhF
GlAk3qu3KHgIt9t55UZqM9wz1kKu3XMiCn2H4HkE5R5vJHlrFcArEhUyIlg9LtJq9EjmgXTcVZtE
x1iMxdrifp8eI25FuETu7q3UDOcVjGdBoIBRguto6Xcepg570kumYWLT7sWQaecuStgW0H53Qf8h
81DwQDPuXx49kuwpmGwJ84eBtVs5tMfs3D+Te86PGI12Wy8Bn29UqV0yXok6G6J6t9FocoAwsFoq
SNfIY+k3h5stYeVghbvIWHXwNsaqbDCdBvLS91T/jY3dLprQ6Vocf6vKUNyJHu68GKQS+p1Jsaln
73Ma/paqVw33vhP1jAYX/6x0wAotVdAC0/feDfM2Gc7Ya8hmDfUbre4OjFBjIdNueQJazBky0n9F
hvseB6385hZ32ys+4ww7ngruY751wwnjTPHrynJ6fTx4A/VsnSpt82t6rZ/Ehem5bZIFkLRGBhjz
BRUYlJkXUar5Vr2pRERwVBknOZKfGNDQUbikjLbIfuAA3FlZp3/1TfMifqw4eWLZ0Hda/0g5XrgJ
Y/3GBNcnRds35CcF5uoo37A+FTeT65vgEocOxVW73d8/FZg98Xv7T33kjmi12m7pyk94ouUM2DkM
1lDle6N859CccLdhmrnWlfE0ETGVlZJryRrejqLJm7YZ7q2mmUcVfCIdm9OnTJdOJcVKC2CduKpT
s9uX04ffn9lWcguociTISJy/xJBPwAdyNAw/uZy7tFskNkm94Dgl/l1pjeh4BzVX2NHi2mgWO0nZ
S7BVK2vbIE1cK5G5agV84rzu3SMjtXCGDbZfpSXvc9BxIZzmAZ9zzH4+GDtYeeDsRevwXPozbTDy
FV3R4UxVYLAlquKz4knDpkX0PNp1AgB8rxyVUqsXXfIpNno1qtt6refhg6gDS0xllWur1HfDkOlb
YAjtoND57cm3Hi5/WFYf1BclHAt3NfGaNRH9V99m7jwyOdkJwbLZq+mhAttx6BsvO6R5fMVHlm5M
xRj4QcboMHaeKE71La4Gewb3Hn/waWxTjI9xFqxfUPZ/6cq+yNhBEuD90GgrXcQY+YfvynPp1XXQ
C0hAatiKYvXYk23aBJL9HUtGdM7cgmeuNIEYeSkzVdxrpBPCg9D8ZJUZAuOxkOUtAng2MwLZXNpt
gfEYswit7AV364bxwAjXt2OeBENM0/uFljMFZnHyHtb7+CP66B7VBZeu7FZLQ35x3dYKbEgiPuEE
b1DbcG5n6O9lGp+zrMjPNEsdhBW7O/PBoPgQ98PdlLJ0SbAvWqgNNGKbUZFH5JW5oq/ghOgslRl8
0n4ZLT1zVZgxMA19nz0Rww5tXHia8rPyGLZgXq6PPl2mwA4GShX6nvGCwZli8F9CISdq52dD0X+Q
eBtmjVJz1TfxezcRiHM4anpN7WKGUtoj/ZqTqqKbT05LH2qcQy0hBBrX9RKMAuJ0uJZSgChmfLMy
wJoeFVMQpTB5ldqXaudrOpOZhPgjB6gE5pt1LHh3wqLFssNEfG5LWryB0l1FRexIlvyh2SIkh1Kn
kK0GJ4ro5qZji9Ff5VnssWHTDumplIoPu5ZWOYrqetymdBlvW0ZWc8prupCWnFKoV9oRZ1GjP4am
iVZ1m7A4AqzDIaVQirW2FPtjgA0vTKla5jZUoMSkl0ymwNr1gIpZ+Grmic79SXjXQHjVqXE/pIo7
hxRNPL+JRm4kSs3bpX9TavkVQ4ib2W3tLu8hOImzKTGgs8k4z0Qy2RlEUxLvLpbgC99UCL6bKVQe
bTWrGZd5h42sh+dS6vZ5pCVtjmvOyavokx2nlGtU6XUTEqrpg7X2DQp7WLpaE3zWyoFI9Zcc4zov
POI2ht+teqls150GMqFhJEfNXL4g++Ej3kVfCOJMPNFAOsaB6O2D53Sa7jr9lJOD7z4f4SLtVUqs
V16KQqgz/alMU+IAxwhIJwaVCsZQhHXqySklPGhhoRQwLe9lkAWZcWntyn/nbzuQPKGfGpDQhU1i
HWKA5mRh9cRP+bMUdcrJfFS2zCqULW99HmcJhDqY/sFepe2BrZu/Ff5H03i3WO7xIk3fJRTAqCFm
U9QWxoTkh2lDj8q+zkNrDYnjw7PbLy5igh0DF4ydtj/yvhX0wGDfAfPgdHLBhpDYrOOetfGqJIN3
ohgYjxR4voVRQk4vei/BjxLutMr8sILR26V1/k5YlpUyAKJmSQyT2YGRqFUd2tSIB3AnXpMD2Lmk
l572+EOKKJOQ0sFfdirBTU6MTu2JjPtIQO6qfFZWKi0HnhtmPxykddqU6E89hVCb5j5eH6ytISki
dWVSFjlPmOgePLtcS1YM0TfulRXusbexZ12tNKjeOthxuumYpYR+vmB8OQLkza5pGRwK3YeqbxRH
D/crQWtmwHZu0/D82TZGN+8U5eWlEf6CUK1nHk6vIoyNg5bUOFAYFSJFsyuO5YeYzpp5P8WwdLy6
CaGLU5zikezyy5jZxj6KG8/J2V3ME+1nqxPrKTXG8bmKyERs2e3c+F4ZKpUPxFbXcVPwLMLWWdoe
sC5cZ93OLbv3hmjuusehsU6kqTfUMqljAPQhMwY8/P6Q+A1NrUTPRwSlnanU4861YxTUsUWNoCB+
b8r2m58xpMYzTnmVps9GVYuWceAriwT41lJR61WP2sajkEbwhmJvpI19sYid3fNeX9AtP4KUqWDL
9pHYprF/1wAINGFrbFBlc4Dho7wpMKkxorM3dfsAYJnfhuotz61mxpLSruA1gixp9PCZM7j1G4Uj
bxqJpS5h6qhSOLHFqFHOPPEecs/ul4ZiLyXNfoNTqS4jtbvnEqJuQNqaRi5p7ifUxLbmMzZ0DIxw
+EVmsYXnN6TMSuWHESfG8OTd6mZh9ODz4Pc89QSjEKHkAamJebgMIu93Aqhq9tw4ycg35TWTwh1A
/Dl5cp4ebapBrCI65Ht4JMacuNneixlphN68pO8V4Cq3MDrad7SqCRwCdjRN4JwgmX6ZqQAe6/mx
dKlAd31t2/m1PjeVPASeYjPDwrO+aPtkRnZP2XaCDXQ9kdTkYF0nkr0Y1exLwlDJiSfZe+nwURe6
N9e0SGDnccsVzXDBggK+BoCACFZNdSlaIjNhVx1qi8hEb0Fbsr8xfXHQZaBtF8hpcgb9Uy5Llk/Z
YhnUsmu06JGK5JHjgdIUHuN8djeYCniUL7fDOZqZHQYDdupbF/9RoIXNTjNbkhOA8sA1v9tlpp5z
/F1OZAO/YbKxUwwBO08ut1FkbuPqLMYDudXawbGGaOSn9EA0wwu69rB2e6JBZgkkLWxbc5ur/a9q
IPjnZlCf33+nrs0JeW0Tfbdal7e6HCe81auVmuY/uZMlGwJbxUP1iz0Ns/oqocFjk9hEfqY6ISRH
fztoDVDeQMk/faZxbam3730joXUWJT0Wob30VV8ntzPac3IjzRGiHaS3WF0WrL/o6Sbcgg65oorz
ZG1FWrWUctocGsq6uK1p9yhWgH1ZtNt20oNjiXBYJb4kAGMQm7BEd6geWZHVG8IuYF0GjopDym0o
EJxAS2Eu3BETsQn69V67/E/RyDb1t3wbJIZ5HnBRA/dDnzNHWd96RvnPH35/L44s+Ee//0Qx+m6d
sY6yeAHY6IDyVUY9HgyqeVcqQvoKZ7D2qukRaG3lPUpd+54p7GCNQsONVa8aiVxC3cTl3msicxl0
8LPQBsROIDHsUA+6bWdwgU1fAUD4lcW2SfuKbmzxyhLPVD8kDALbJtfabdYoKluMzGmt1im5kO62
NDRgOAu8qKZtHH9/0E31G2JatfZ8+ctrATXlpYXAWw9r7Afs93mg3HnAGLdyXF/pBUeE8quT6RGJ
kkPrQ1LYAndJR3YubjfxlNjSMOWQuTTrF+N9vxsMbANlfIS3JHN7ZkaP0TK91XF7jots30ZF/ekl
tsqBiXfN0GXhUq2xcyIIfUQ+N38iccojSpHe2sRl+kXsh1nxKM20XMW9E2HmiQLSKmldO7R1eL8k
U/uEYJhetNg7mEWdTI326l7nZu+UdqKfTDBEnE9N4xKpl0zwNkQNk9cpyL93yqJ5nyWMrJqKUYLy
VCZKd1Zo+VrCEzeD05jRaizMfAd2YC5rQ7TpTHfcNtOH35/97y/VVlHWLbF9wyDHj/cXiOLZSnOn
sFTrIJoRYA+borPdyUjAWanR0t1WFINhKKymloB3TZsO0CQ/MRVoZ2nUjorRzDql3+VysPDtgti0
hA9I91MSq7YLeysl2l2G8bYfRMDeSoycpYSxfAWDVG4wYye0npR79i3SNkkl0GUx3pHSVh5iiMkh
yH7p9AyuJ038C2Re2+sPkhqcc0m9EzF/5QXuTk5sSzLZLJ79N67regneA93V6rZ2A5kwUrpXSlDh
uU/8q0Uyx/EMjv4gOVgEelufhR2XMHZsayYGlgAA4jbKlB0sR9vAwsXMuEZOTs3COvrl4G+j3n8M
YSAuekLwxRvidCvVCy+2Qshg1cRACHjAdHYHKZsGI6KDsleltcCzwChBAqgWLgzjKvUvD6fPPCjd
qwxJCGevtrZahvk0G3mboK+ORQ3ikJT4SXBJkH1VoXKkV0TUNwJ46nxkBtmwyhHW0rCgHWxF/ank
4odUmj+ELvcLicPIBpvIsaHcQS/ciCtah/zON0BQfcc07Ji+CWNBD5KzTAsHBoJhxZamOgOlzucF
Hvov+Jmar325CsV4Jp6vTegm3YIEg+y3zdXweu9cNf3ydwuSZ6eMiDgSrESkyri/4MbCzf7Hl4ZL
zebIC7NII9YYtTGNzSC2VnbiNkvooSNlQpao2qW99PAy6gkoNzXOXl0Y58Sq+lPZfNa5mXJ6Usp1
KQHtTcF0OZZMQ0M6FDevCvIjKzzxUxocM3buLwuC+A67eUqi11fvtiYvWyq957XRl6c0c41t4oGb
CwZ7fBqZ0zSMlkn5G6eW2o4rh7q7wFudg1bdhFldb82cEoSRbdrcb4ytCSi9nNdj/Z6kXT8PJFD5
VFMEx0JjVk2ASOeZ7u54DOx9KBp5PzToYTVoNVf+UCUN1daszUPDedbJGnrKehlG9Gjj84ICgb2k
qhIALn59SkfXYb+9joF4nOOWgaUY0281cH0AhKqxYYmo7paXK07aWMEybs17n5vqcqRAGNA8VRwV
CTNvoKIBDSeRqApr2edoCaqOFWFtNIcQGBzgwCiYR3J4cNU03RlSkzJKFZfAJLrbDrS20f8Aswa3
frUdeVh6dh84Yir2QKOJoS2rVNvqcKVprJOdqKrMuYwJdNZZ4TErO9Cl3NR6kTuGl3SrYRygj4DG
jFpbnesVLDXhJzqiUf6ZehXUdNoRkUwKJ0ymHoyTaseWE0EhpUKz4pwle9XCMMsNUXtyfh01hWOm
H4jyprOeZqEiCOaZwujTpCemTeujHFNN5WI1YkhTA93JCdJCVWbr/jDF7HfoFuS56UmbNDLhdFOw
4depfa2rClSzW4N8BPK3AqHF9NjMtL1Xam+BC1m/joJz3VvgheToqbiYrDE60tTn09tQabrDggAb
6xX1tXB0PEbzVp0kYpVcidHUTo/I+cUmlQWRrcjD6OhoJRZNHtfCf65X+J8i4a/CEg+83VvKqvBy
flA5BisMlxJVaJumUbTtqKGkgGFDNWMLKUYm3ILGGo5EmClolSjNe6wxrK9vmdr98nOjd3JKph2R
ez+CN73StXVRmcRkpw/cb4oGfrBfW96VdA0bb5cajCj2qee1yYMYOctJqjb3wQctUPT5OtEbGc3J
TW/G0LCDlDnRj9jx8daUi3+yJ58x3ntZ+t+YU5yzIK0ruomn7uC/f3vqFv6z51f8sVtYAycvkwum
Nf2ZhC+vQyKs2Zjgnevg17M8R0n4riqRM7T6gu4iFUMDTpafgncMph2bQ0UhieVfPyqTAuc/PSpL
ZyajqwTv+Zl/fFRFlpJPkiQ0k/4or/Jp0UYkelZbvBMXSrqogfk1oFzJxOoonVgU5VW+9Bb0hU2j
LPWretQP2sm+tcXlrfBw3xnRBo5JPQ1gLu5FlOq1AJ6/dQ+pqZ6Tp/bWPIdnfa/Pprvx4Or+MIjM
+8WMSLWTwPKynQ4NNmdXQx60cwKaVUl/INEJ1Ez/UGbO5WJsVHvBdi7XF6zsu79+ShQLo/m/PCcK
7nGFjmqQlAYn5D8+J3gNVCCDRrMZT+ql73YpkOvsxH99xsjVyRH9XLa9gDPo6Mg3gZ3MGdlcGanQ
WKqQQRy4j6Vg0Ez8h8PsUFG5jmh4gXC3pCd1Y/H8LKxJWORQR2MMYqMRHIOAqnouj0PFOQYTTqQs
x7N6GCOHB/EGV7czmMIyOt+24QOOofwt50eFbtfPFMKcsijShanvoSnMMMCa5JoPOxlxZh88A+A4
B+0t+6y6zxCONP3Q8mIRSsmMCUwkr6R1KY8L66DqTF9nUEcWybNlA0p82QWkazsHQYo4Li6EQTEr
wYt8al8V9qvv6Z+XT/W9ulrPMVi0p+HhIJY9GYLs9UsERogXvOIFL+kVm4tncynRkBsta9c17PCF
n8vmAZeHNoN2iYxN0ro16foJG8LXdfieoV8GJ8rN7haaJkwy9E2sVGidXPkeyqeNAnqp0EJ9NNGI
fZ+NRiqjlY6P9KNEO8XPNI9O/iVF91xzJ1/HBx+l1T2yk+F5lu7q9a/fPqpQ/s3bx0Q+0ImOkz34
10uKfXQk5QziN2GfL7NxIwYYC83D+ojDj1SYbwvuuG88LZ/Ds7p2x/rG3PmRoqLh9F9xXvDR1phA
8QtebH0TAD8+galfb/jn9hO09qKtUxS6O8Usanco0O1i9LsC4FmrHDV1EeWYIOZTNBxmy3OIiPHt
6TqcYXq95+9USg0fmnVtLgpaoY/v88JzB6yfnzupiTeBsphEu/FVoDXW3JEjbhLzWlU/zVrFdh/t
VW4mcMsUWBiNT1Q/yjakzPC6YChpH3HmdLDpJpHzUItj+1Bf0rvQT/QplBcgHB/DK3wUL4X3tkJA
96avJHMgYmfh+ocSFQNo5dDgbmRpTnj1AOR5ViO/6qyLt87YZD6IkZnLlfQSV/su7eRL9Azrbfdt
fvk/459WvoPuoSY3tpwz8s/hJPtuxcG2Phf1cGy2zQ9ZfCSILN3GAIfidAjH+cPTHvAPkklQXnIA
goSwNc5iCU8DWepnjQANj4DKlMYF++Pkh/SRPtyr/5DctcItqDdX3dZie7RW40UPHSIiUvBqotP0
yxM/fqlXfl0FQW8bvDzdyZKf8qpN3kuQthZ1wZeE94TxBq1gFlvrfGNZhMbx8TDYmcX3Tloqb522
7mYVoPpPKCU7YrYzCHfax/QEwGeYi4t0cxPsnq6aUQ0DPL5BOmADiL2t0dpwExf6O8wRUCZeHx0B
Ka30NMABn3elQ9WWtzDcQcxrWT8HALMw6Y3pkuoEdc2I5tv2zIpGsipcJ1BBjBZTAM0t3dy1U0oF
/Obzry8i7c8BGZIxskmGR1aQNg1iOvnX55WqPpZW5b8z8/PNOGt4IkCwqXaByNiqTySNkyt7OIY+
vM+qzPD/67wLh29wf+YMiw+V3guTiZbxVt7re9ji48XkzIupHKJ12dWCIKtsz0+M7xHWqZx1WjUg
FdLBmm37kvMB6bFYJXDMNE3dmFERXhNig7MRWv69zKhaCWBEuW7s/Be/8LT6/3F3oMlChvpjKRYx
JPlfdgelSxE8gkW1qbVvLFVwcg6UqmK1Q0kz+02VuDO8yypsN0NEm96RaLmUbgqrqf2WXcvzcBSo
16L4qotg5VucZrnzdtx5iyudMTNjX10k9O9MRiJipOz/F4um+m8fv0I1DMErU9N19Y8vGJ56NY2t
pN54tTmTbtqbnQLK1L5b5ujDvIjWBYr/DHKgkzyzp/DLWfUMOcSBHyRkn0D6sLZs2OFW98ScyfWg
0fcEUP76af53D5Nl3SACZpqC8iEyXv/8vlKTSsmzIkg3hC2pzMGoJQ4eKrAihdE6K1tjS+D/obm6
ttPhxC93VCbCQAteB4OIyc6To0tmh09dhkL7W6bmzKrT7YSdpSB/2OGyNBgVVfALsQjrx79++Paf
dyaaASpfqIqhqTJvxj8+fC8KwPCMRrxRGZvNq7bwFuE+igCoKtxF2CEhVPfWgdYYCxpzs0kqNIXf
X/3+vqpJmwCX4j7wxHfTlDEm35Q3BzXwo8keMEok45r7dnX0E2+HdbRYyQTSWJzxtxtTQ/Xvz3Iz
pKtaltZNHnQbDEjG3q1GmFvTZ0hWxF17UuBj1u5IQg9sLUHCWArRj0lR7pGWq0ljznbmpDjDZqo+
OqYm2aRGy5MuHXNeQqU2S30XT7o1iSe8U0jZ1VqbdG1j0yaf8qR1y2w/85yU2yhSxtZspDgvWXiT
AzwTNjtqasPZVcUlq0iU+Z2Dezgd1G7mTTq7j+AeT8p7Mmnw6qTG49cOEW9Q6JtJq68m1d6a9Hu6
R9fce5JFPWn7F23S+cmwI/q3k/pPSAYrAIBXUDCrv37V1T/dDBVF5UZoC+6FhmlMmcV/ftN6ku7V
2HyDjRa/FylFPROYgym+VSnf7PVSKNSZTVfxEBXHTtqTDvyFJU1tcRObxCH0ixoXMftlWrG5td+U
lLalEFjTMcwj2yEgPeDu8JuTh/o2WulRCRk9u5Cm51Ok5b/4Zf70FmZvzebZIGhJ2lKz/+UKFIVf
FbTG+xv1YFro777bL9gF08M2jxXbPXhuA+lZLTaiqeRtLpDAtbjCNqT52d7X4nPQLOv01ap6teyP
5aV9sKP4Yb7/r53c/7NULcnVrywfysDz6/9c/cqm4Gr1x6zt/5fRW03TFF61//Gf//F/yN7egx+/
6n/O3v7j//hH+Nb+m6LQSCKmF1kwuGOp+Hv41rT+ptncenkHGCov/fQn/wjfauJvOkdkkyOoqvCa
TondKkNJ5iAt/saf6LqtcM9W+Fv6/034VrenlegPKy1rrGEJnfCtavNTpxPxP20tJLlTp75AUmFq
B/B6PbISUDeOqWUMI5istMwwpCWZpH5ala2QjKSkXkFOIqEAk2Km8DN7f03+SK1tJypgsLy6nAo5
VC+7RkShMWwwxRsNtp6PdGmPUrIoqfHwT7lwwUPPk2DUOOoE9MrEq8APy37lCt0yQThTeyCv25qA
8IaGW4W6XrJt3YLjP/wbuQ9if1tLsFE5e2plj+/AHlEnB7pUui1jIWG+NMkfjJVAxPf3HTxs+Wgg
GrB3iHTNbeepoiXehmYRF36eFFnYpGrFC6+iMsdkW7hNQZddFnqxfpRLS2af3OOWBy1LuQEInRg2
j0e9RjMyLRnqJlrLYdD6u9FTdH8EJWzl6cmP5OjFP2PG1UyjqthAbe4ry0H1lLS91g84EYY+r5hd
DXFhvmJqa/dVXpsP4CIINLaR1eMbkIiKtFwZBl74afp9of2SC0HZKTNqU9Q/8E2kzImSSDP6rc3L
kG1B6GME7O3Wr96hpqVUvwtGpTDD1QabAKyKVv7FlnqI/Fky2h2BvjIiGlTSDeNm5blyS6GDxk99
Bd9sEunFaxD60BzGSj9i4sceHVsd8SoDE6xe19LPQivMvEK/56Z31OEFx2eSihB9xTQZXukUyRsr
4BGSuWlji+JKd0SKwy+jCnHWGfwFW90UcreIhoxWpLzlbRBjQiEON1cVJfmJ8g9f3SxhNLO9pUrU
sawo1K66LclYT6Oq1OgOiiCVwHsbMeYFlR+/gcGM4q2dg+j5iuhykH55ACBkXGdkqn4K29KNo9d0
pjjKY+EP/qJg3UN6quOxxehhmNmZXodRj2ZaxJRkqyXFKK3tVkYIY0Bgw9cwy1YplyKoS+XJ/jnC
chuT7QIQAwvyAxZHlT7bil5BVMFCH8hejGXKTH8eFZaytanoFefaH9vhoEBPjngdW3cJ9cem0nkC
Fyr43MJFJZk/KhonxhVWl7i9EfgTuCRF0cUGMNNR1LR3Ut9AHiwyGXrWhpFhVserYqyUwShzHNUV
5CVKTzvpCNKoorw88LT2FgSWrlI47PfqMDXqmdovKJcaKhyj8dHYFSWvCCWtkRbtiEhxNc7qEs4P
KIl2UrkU31ctAx2hdoMDnceh97NJFaV+0/tmHLKFrOs0owhee7p4W2GqRYBHayz997jskg/PDWjm
k5XkzVP1nRQnwyrpYttpgjhykjbBSpNkkknARwrp1QqYVNX2gkACe1fL8l2FCI9GA9NbZHkKaB5V
Q3Mx9aEo7k2kDsldA6LPwRbwWHyVQYpxaCYBM4brUnTQauyszKU3XmgIHK4HamMnrIwWl4jLtqHU
JbUFLz5hx2zrNhgitq5itODo8ji0noVpZKQec7xiAeilMU0eZZnAyKnaEjpMTniq2qQ+kQ5SShqg
LLBvUsTljBKSNAL+boNfnp2a5vXvgyVTkTCT4s6gJ4zYT7NX2GA2Bqq41O1oOGlA/FVUcotjbHRS
cvfjUcp0AslWjnGpS83QPhPF8+k/kpOExBYYdmsNOZvaOWZ0aqM9oAaF7QeD0Fi5WEyWmpAmsmYY
v0u1lY2DUU0rxqxsYMqNe7+tLIZjZksb47yP5cEjw0IHzf+k7sx2G0faLftE/EEG51tJ1CxbnmSn
bwg7ncl5iiAZJJ++l+o/p/ucBrqBvuybBApVmVmWyIhv2Hvt8cAnq/DWY26KnwdljT1m+t7r8ze3
72b3s8/njBihzg5ioGwyqIiGIjXyNBOxSHaCCpbqag9IGfbZPX+IvkgPGWsbtzXiFSosgokCImrs
Ya1CQrR4owwTopyjK6cANthbKa95Nw/mb1GNQ1mz/g4tolRm9kToRWxxD8Xycr8ltpwn6Dg5Ovxx
A1l942NiGRRWqKLLqqf90agzdrNKLfMAZyArn8IKTNIqBSvrnDT0zIn90KA7dbNKFh17oxxiDL3C
M/vTmHTd8CLEpNybyWDed3eDrlR8bKSp7bNXxw47xdl1chE5GbmW64RyAdPKJMMg4hSrSKcDWgR1
ykzvk5Wsg3UfO3lOhCZwbqxi4Vg5ewXn2I4yvxDXoDfYqwu0C3GOo5xk5wwJWdX6cyI3XZAuXuQa
tgUW03T78lKXXL7P2BPMAtgq6O8MZb1cIIgLVSjBLDcz/OfBXMhstwwIWxt884Qzk9lnNdnawFuu
btqw4vRTtQh3GN04qnhNptlpSGWyw7I5o/ti21Sa/LVvrUUSys01hGDdg3jwJRsr137khD3NGQ7B
dVEFKfvNJmULMoc+0uTQQIFpAFU33gm9botbk5nu8Djn7UwkV1wPhyDkG49s5RLDUzdVm13RQmXj
S8lAsXh0er/HIdosLvrpvM5NwkcyWxNZn7lNyulIgGRi5zszxFoQRrmrC/lZsiKanouZVOJTXiVQ
KZcU7eGrRT56+M2Mx/cuS5qF3l7aQxw/9L5SHRhHI07Gk4GAr/uYptj2jikoU33ImnJEZG8GYTHc
hgIy80umdZds47Ffwg2xcO6Ck1VnzifC2Tg/ira70yuge2evFdbJ1ynuWsgkFFN3tX4+jdpi6Zsj
p0sMGAbzRlrtPHu4o6sgWydVbpHhWrbIuo4wNjr5p0iRCAMvqPDHsyes0HCZuYOy0h6x4j9iiW6x
CthxQPqfzIU9/HJRd8/7rJWdcYZjzq6IW4gJ6OyMTQ2UQHudCWlhrm24Igt4UbzkPRpPJK8yi9HB
5f4cySUwkPr3RR/uSKJNwreCgmP+dDPbh6ON79wMX2YjHNzbaHcWXdaoe/fkT2wON+zJZ+dJO5nq
vutmSgr4iEnmkAgo4TRnf4NxNNheqTSMDV5lYArhWU+Kg4RKNB9/irDFpr5eBtUQYi86O0+/bYtU
c9ZxMBgM2N61O/5Os7GdhrXdGnz1HJOy53wFMy4v6TSI/KXB+epaKH+VHyQbLVjW0yB6Taa/HC9f
iPsjaCs9CYM5ygXtRmqfJGjVfM/9MdtPRtV3AWr+gey6VSawCjyBU/aNd60rFkobt0ylzfou8+Oj
DKclv4RJlan3xqhiylEQE+lwDjzljLs5hcIGA0MLwJNh6WlUX2FGmX6cA7u0f7VLbUHNICQ1vCWh
M+BaS+NcABvpVPji3XU/b5XuyZv+p635f+oA/4/QpP/W3j18jVn9t/n/oLuzPHooNjn/1w5vnaZf
PSm5yZdM/2uj919+87+bvcD5l2OajukGge0HdHR0W/9BWjL/Jf7d5DPVRPdw/zf/SVoCp2SKf4aF
XHw+UKX/2exZ/r98uPWQlujPWEiyr/zPNvT67yYOPNW/29L/+Of/tnP17TtJ6X91e4AqmZg4gl4v
EKHNdPJ/m52Q0ArCMh8nbBQuJahbchmB9EGBiuZ9HJqPbpY2VH2rOeC0kbP7CIZwIHNsTE6GkM9W
juwfri9XfMj2Ck/5ZRapfXWMaY3Bp30YtD7Wqg8eYQ0052lqtq1gs52LNt4W+i+drgJ5uJDp6Kfw
ntr6uySHgOEaIndViuvE4sPuDJip2sZs55CZ5ea31AXl7H3FyxhskgFHjrymRo70fihRoJrof9D+
mn9RIMOs94M3GQdeZLcKOx9RdTsKzTXoFVKVF75oJNLblBO18Z58d4xXXdMtyAN4r7JVk6HQnuJz
VzrvDrfmzsoVEeb1xaPhWhWzBdhDAOlp2DzVNqMagdgjVeM5sLCqBgRMZcu0UsVBzPR/bl2PJ82q
WvTu2gwpeRnOvY7l/AeAPuFdd3VW2r9ZSpd7el9ETTGp4e2b32YH+kF752cMCMWI+nsEL5HlPTmh
ymay7xdfZd61m5QIj0hU4uSe4T6Qw+D9g3whfmjCR5HXzd/ctsROyk1Zp3+EP8BftBe5dhMILHrk
k3QH4yVQ3WtMDM0JkMe6wBJzNmMPpWmEZ/6ReO5iBVwmGmZScBfFdEyGu0k2xDzaglOnbSEqNv4u
sf18zbz2DVc4aT5O6UeiQIQ3d+HadnnQpns0u+MSkwC1YFV49pY+/i4JZxipOkm1lZhUy+GnlEQx
F8WXKRCTU33W6xbqLLLhjcUjlOOPV9jMAPdizgSOag7TIe+xejEQ/kCiXABD4MYHq9rwGYdoS0a4
udKEGD91dXgYKu8jzZpDmYbmcSIWqrfi8oKjZ823PF1NVdfwKTApWPC+SH7wzyOerW/ej1c7LA4g
IeVbx1px41ZZ88xe+1pYoX2UTGW9islc134qPnHQgHfwgRV/qeSpy7rXCUk5GT+vHhvZb0FhRbh9
dzI77O6x8ywTqkQ7t8Wut4fi1Kvqu4uZNBipPR+gZE7r0mGrOC59RTZDgqCISxx7kKEjluf6VM7Z
E2Z9HvLET5/UgnukreOYyz5Z9tVStEdjhhhV+sx+cRbonWosdH981KOob9x1hR9T8YZ5hAqvpYtu
LkW+Z2rwG+eR2FomNnEGGvAECNbTifw7SE0AWHgO+YRWEiW9HxNjkQXCRIKk0a4O+0bdJXax2vQ1
wumWmPgBuKpnPU5BuR+sZMejv+ImxoRSKSRIeExbPKt+c2dgZ/pElbnqg6zg7/B+lYWEugOVWaZA
JkEWZqii2dHbMf7pYfDDI93I1Zz5+4kpqSMqgA+yqFiZh8NH0JCU6tP9fbpC47h3zF1hxDV/gznh
UwhfwvoD0CrL+DR/tRk8sYKlOzT9WKKkwZiAb0dxMPiNVbACljuQhl+wTk+TN231rMuVTy2wGsKK
JBhxZKzxmGfaQF0W9qve8HdtSMivYReA2lB9zQn2fnSatyXPL7V3yHyMZFDgVnN/R2sm8JhGfQOM
KfdWBkPG82GaOGZyTksoMJlTtvs23pUqdoG46+dqjqut4psL/YGSDBOONBj8uL/x6ySPg1GeRir6
b5+4vbtg8pQ607K/U+PsThFjGPgpWURobxvahAZXwymYhpfc3BBvIx9avzsWPv572K/oDXLIL5ND
KpmxxP2B7h3bv/Pb0OoQmO5b3oe/5hYvUZ96Jz91V2UpsQWjFkL7/2MPwIlTH+t9QHzgOrF01CCo
ze90Hh2W/mbBx0fzuM01rI2JGhmLxzUHx7NpvA6DfL0c27D8HQziGSLZpxzHHzEVl+7SusXvIenB
xinQ6l36Ydr3VGJUrqhkNzqEhUawrxMxsUJLwpl1Clp9AUFKrtVo8ZPnkL4Ha1GsAvgaWOmRSYHV
AruZQKAW39RYkbgAUQvAHfSZsE8OTpIdBy9hzKLin9Fb/uhJoygm3oJsSf7jZmKnAhQLSSi68ZlA
lNGz5IacDwYzP9CXgHViCA8W/bdPAcZZ5a2wxLPNh79T9HRrgOSIcvW3g74ZTzWuvmEeDiGhc3GR
GCumDuxZzJlLwQvesFXYkVctXATDs61wUVvWcDPCfi+KAcAHodJBH2qUQ0W+LQbvtepKeYwD2HtG
F278jsFg0yVPCTZZtO1Fv4a92EbwYJ0LoLKLCWBuH4+ue2hlcSqtDi2AO/2A5KUlZz/fto1zs0BZ
Y5mYkl8OcML8oa+B0jhN+Sw12HMJHufUlNiUQNb8wW12Cubc3ojYRnBt9EeZOfaRwFY20Ia+tj0s
5oQZ3S4Mc3UobfghLu6Q3eJTjbeEeQqvgaNz/8XqYufB5uufSRVQASJ8NUTjyE1vFNwVjJvi/Wh5
QHTq8tTEDVD0URAdXddBRARPuXdy4vzGkmFaRxhEN7oQZGmu0C+V6obV3NrmnULm2XjO3pOwSxPb
/E5nq36d0j8trr8VEaPkjE5ExaWEiO+sACZJAmscgXa8RchWMNaqzXPtAxiZtR72HFT2yZ/dPXv6
fouuW55gkVyLOAwZINt/xsUBcnTP4RywY5mNxek0zwL1EZhjXB+hlS0PvnzsrH44adX+DHmYH7nm
1nHWXWuARlvMSN+V/DXT2b8045r7urh4MiGCuXP39djrnVl56y5guLWQh8ilkTybCWR+Putt1lfe
5Q4Surpu+cu+Wz66tNyZeTeAldQBeETmF0kxvoD8NB6xuc5QE5eNxXMF8xqVmyjMH3drWQtg//vl
ty5AzQWWJT9KtOeJMfKZNPRcIk8+MtHKzYyKPMb8D5hchtsuBTqkHX/ZNMPcseQDfdWTMrXm2zFO
ijTL3RA3VgTj+uwPhdwI2cJiD+flFKbmN4PnYUcb2Zz6ELaCn98lp7j8Q+FDerdxwRtBfZzvvF/H
O0tFvEqGXAoBLsIiUydHVCBbrHAiwjQ2rWYSOfggmYP537lpnPtyeMIn/VwDzCoTEq4C/+biZ03k
dzElm8yZ9703/Kpy74MyCY1Owly7x41Hxo3v/MkKy4yQ5r/aVm3jhPV8BkxI6RZbtgeFaPMqnDly
FGJ4cHtQRz3wNffEzCt6PIo/Et8rzARwWaaXbqHY6zQTijIOniXRrM/tINSxdrBbmfjrts49IK4w
iuSV4SUWT/3mCvW5+MjsYydOrxiffnmmvfdzq3oKFsI56xidnsBJzRSejlyCsosQuwz70MjCtU9m
YZSO8cvoZt6VC/xoh9ZDo83xleiLB02deJbSHB7zcIAUoDDt+qPDHdCBMQmqoX2YQj5vg9ihTSFr
44oT9jvpZhOhRHlm6qYuU+KqS0e406Uxlh+76MLo7viBJNs9VbbvReXEPoQKswMK6HXPCTqHNZTE
6RbzRqxqLH0Ms8o3hoqvZTsOm6GTa9HMz8KzH3CjcD7izcKYov4EfN4b4c4AFGfYM0nLqnvJJXW7
vxkMFxLzRzUxTlgoGAyDWrI1nHM2gvurrfAtrAOHwi/9FEkLNHHpIyDZv6qxxRkETW7FsDWl+nRv
IhhfltmhLBeSlhO14GTGVzMzH3TfvsXhvEN+ebGmpbgV06Y0QahWSd2fAqnFOvYnynZikriSkAOH
VfmQ+M0Xw7MNl9IfP+9lNIz3xCno07XZoQyuEoLjWLlBpBeZ/kvQRree/OFWknMSBA7MbRqkwnWg
EdUoGPESoGt2dlkH491JOgrDBft4YCHY9qwAr+HkM5DMPwxDZddb6JKFyuI93XUh77CtRpZEk4Wr
t20xqCrpbdIMukoYzIcB1VWspEOSqQdEagkeDL3i+GKPllpv9dzWW+GNFzNTF4zTkOlEQ+g4rsDe
pthNaCe0XX70MTKTZATY22t+J77CrKue7d63VqqJPwpIAH7inTPG/YU1HUu/eBW2fqHyQwHRZdBe
gevGLYURlVoxacIAh88+tikP7qI3nn8EaPnaEEb97t1zu+gx82edZE9Oh7beagryJ4heXlHAc5Ys
o7crWVByym/aIBjO2RRivfL7VzQEmAIhBhfbPGsYTTl+tQ043I9eq7rHStKmOsZ9/YjYfT01Q3KF
mqT5dEjnyTpwD5V3MvuMzLschWld+uOlgWrnuzBLyRE/Sq6sHWwQCoLEGx8rJ712d0QlgYH6qnOM
K0L9rRCanOokxAPLV+waWbCxLat9ZiHdPksxfRPGBbKhIa8yHBPyBQlgfQceumeuNzwgy3rtBO6O
Mswf84K3mCdwPNdYSGyotWdnZBHr5AOpDZU1Yb0AeLa0SbNnIqppALxLCbsF1q2qHxtI5lZffdt4
cW7Dzu+UdWFIARd2AmdECNWr9Ky7c/1T++KGb5x/QU9RNPMtd9OvVpCLs0AjHFPnI46rAHiNv1dW
tdPYIT7yhHiOqidG1l+Gi25kfw6aXR+4xIpP/UOcVPGOVJ5dn5ckq5PC2CaktxR4qcGKUjQ7nX4o
isFYi0Grfe0wcB813S3o2BEggH2Ii/GOrcQfyrVpMj6l328SS4A0A4yetGD9RAXRKEhpd2gOIS6R
ofhKDsqvFInGDu/KBxYM79zV1Un4SHF0aRUHZTYyKlmJHg213En4wousTi/bNi2slWm2xveQtEdS
Qb2b61o++R8+yBrGtgyzIbwa00wqudTHnBZX1XRUWB/owGMhTxbwmzxmdNEtEBFEutgryzYAuJcO
FgQTzPI/PoD8Vz17Y9RYxsjR5z8EyR3HG9Tx1sqB9uusny5GVySrNicQTRWIOu3xlC8tZP5e60vO
SH2tbTz9qCXPjRrSyHRHoM9a9o+9B5vOco2LBeOqQmQA3LEOXkqsmRFBRvm29dOvzE3ca52M5Upj
e36XnkGMDeX9rghtWMKzhh9k0ecy9P1qKeARdEKKtpnkHlz2iitJz49coANfqAsRTbOdnaDErHrT
xW89ZSuQXTQaUB8fTYzAgIEpFnoBm1M0oBN6L7/IPjvKCbYBTs1fXljvEh6WtCj7y7I47s5Ylnoz
NzH7sEp2x8wsy0Mwul/atNvzZEl/7ZoB4bs+iZl+uPMSJ3zLUmFunRhyg9vTE+daDO/D3U9mGHX3
WY7sClAqHITjOpFsSHZnTH2EUc3DyWoljGS1uOQT/rbyzvvErQbBZ1Ee/oxA8KK7GDqX9lGl1WM9
YvnKZ0ILG8Qi0Cjp8Nl2gFKrSJj05mp80zN0qWQ7FYww6FokbBqOSxf5Rcbho1uydJL4nkuK6TbK
Q+NSzSRtTHoOjtJJzvl0H+31ZILiGoUV4hh/gom+BEe/j63Oe0x6RbxNRVGaaZhjLvIk2qfAOolG
R+RIV0dmTdV26Wgy2cKa+L+DCkZB9lwyX6iKEBeuVUDoqFt/06Og3dQmMQ2VGyNdBwpIuWD3+8TK
ZFTN+O1TR5IPQ0zvKuu9W1XM9l5lTAWCFAiRm9fkCzGaIf7HgI1S6p3jeK+m7VYvPu+0yKN2GOcX
fJvMIhY/O6XBk8VbjdudAZ8RUknassbmUB7jskVAzsIuUvE94zDvnqVJW5mih9yrQH/2YupP/UCa
MpPBoDzxeA0wMW/YShN//gJMpJgJ6l2f+nRnbGOXrniFWuE+sO0EK8Lhf4bEHiAd4pxO8rMA+3DG
raZXlCHkWPDnujWDhDjoLo6VQWp0upcBGnRhuMnT7NxbOPEyEmeaGcImHRwWJhuGHmtW8eA5pFn4
Fp3uJJO7mlz9Me4/UTueFZvB3C+93eIR2Vpn7Nky7exS2E9TVlO5kTyF0S6V69Y1MUEKVH95YfTX
IAS6rO304FbSQsbSzgd26RTIEurbUJHt5pKceM5yfc0NbAd+jHYcZcmLjhux7S1ySFRHXp8/riha
HGai7JZIlGOeVL2A8f2KCx8CWjx9C1zSfeOf5DCdCGz8HJZDN4W/G1AZkdmMf6ZRQYKbpvye/QtT
twx2gb01kfJG7DnTVRY7/MjBDybPj2Uwrk7d3PO5lbmxh35a9zo/ObV+mu+LQiF9wG2BL6ivh2e/
II5SxUwvcifbNnaWRRXHwB2mf/+fz+x50+r2ZRHqhbyAY5mEw3o0zC+LBppHEmJBVZ0FAW1r1pOM
L73425bGzzi0Q+QxxsJwVu5GZKC9fHQnkH+9YmLcA80kk26fpmrnL79bUk1pdjOXRdW2LT1znzT9
45IW57zAHtYAJU9Hdyd9P98w5SfQSP1MHmVvOLJyRxflbSxhbTOWd4y2wYa2qXwNSZhyw/GbJWd1
rD4JmL76kGPwLwLO6KULxJIBbGGILWJSPHaSs4JGj6mH90slSHC0ZSaoe+N1M3hNFHoAs4Lwar1D
yanO+Yw60mzsg0Fe1Ja0oMfBiU/MYNbl8JO2v9twzg5esjwUxt/Bo7RBDLKecsp3FvV4wPz3rNPG
KffgCSKTQqA5fC2ESGEekAy3uvQ0sPnnMrWMSLGivDh48GG9/GQ5eIK87fWK1X1xoMftIvgNkJaT
MX0qam+CTwzkgi7kBHYCMrsimUkBVDl291/yNjmIkg4Z4nJc0aWOaY7r1Gnoxa2N6FyEluG725Ut
cVKeSV/cfsZ5SgqfP3I9B+IHqqodyRG4swzHXaDsJ3CwvK6UZgOjFZ3VeCjbYIwcJi6dU9AjB4vc
ZrMN6MitfK5XjSO0/7NAIE+1eAvN8mto56MnxDluCI+xHGdPn0RI3TxfUm/+RAj1WKPfXpnpgRLw
ARnubbHyl3HKpzVGQbBU+mvuyl0+BR+ec0+L2JbLcG1RQMX3Ig2NyWzb8Vbz8ACoR9zPpeEKsiQX
87db5SpSFsEWcckXvSCFsJAG4Wvh/EgYjuqGfnIMeDh4eFPL/67a0adTLD3g4QP2m1IcnMZn1I/l
loy3DDhA81GM7FP8/ezcBhRgeS6wF04RXDhOaaI9GfXzBzpN8hLO/qsninPQtx+JVXwGdudsTYQl
XRg8pnmwTlvxtCTBq2HTpZ86R3/3bvBe6eZDLhMxETWVWMH5IiIyHJhBy+HscMKDODsieQ82JNaY
m2TNPCqOyGmUm9x7C2q2S707E5LeWptgGJE42fXjqA0SlYNRnvAqAAA2W2s1BIZGEMhEkJCHMEpK
xUq7FIR46yA4zFoCZo6nVxneo4WMlUic+AEr64dduuKdFR2OuUT9btzKQSChf6DeZVsjK75UW395
gVU8/epRL6zzrkMIk2jvQQ6oQDzxhST67i7aWyqrX8m4IiM84ztI9bLTKS9NEKIBtDhVj2WHoCbV
FAvIKX5AYtn7sDBlZFkkpfkl0UZGSStDgAAwT9t+a+TwrsrqE0mcXOOtRe5U/zFayrResQtCicgY
DSPXKmF8tp/6LFn/84faebeQaDV2DyXEiyUIpscUcdcWjhkEU5sBZkwCSNoYIupZTUKDyPYqWcSZ
hedOGhWgeVMa/kpP9y6gqCKALGv2SQBTGMY6PbsTJjt8HPODzGgzx8E4Z67MuJRJhTVRs5AFeavC
OqpQDLoZJJuFJL+2sJ5qNwWMKuczW5H8goYeZ1hh7bRix+I2gH3dOcAri0gfIu5qSH39FAb2A6oQ
dzfFlrVhin+DB5I/uTMhq37RkkzPIjQk2W3fSZP9Xl+sMwJNwG4SftHhI5RUoHuL75sfGUpGSprK
OnbgzhvuYIOsQgTJimXPpvZ3D52cBEquiLJivMrofo0O0OL49+EmtPuu19ZHg5Vsn5rhM9Ji1oel
aIDFDW+yqdVRD5PYmT1Ms7k1ifGV+UvY2D+lPYKeoaleZ+Zw02mR3jYgzJBOWCwk2qSgfgTTv6uL
e8tmcq57cfA3jH1meHSiaoyXn6KgK5bF2vKb+U321HVFNhZ3hnNJOBU/YkPe9UpXrEBjG5gvg7Ay
qpb+yHBKEbiXSMLM7G2LrZ9RfnwVixsyTji2rTU9tsaSHI2jwr2+Cso0iwBOLpEO5A4OhFvSMZRj
8SRGHWDHpEHDzMEr7Zt/lwR3nwc/eQWr+3EIZHFlzXjr7ME6yxBaxNhaf1VLcIqbWUxh8uHYs7La
eS4nDuTcc3MeZFv+MlvzDY5bNEvXeUf6e2t98roZu7eHtgEUIrp2wLHNapVWMSp0c3YSQsqnsT0b
EzhypDdNXu1HOZCpaC0Xpdw35XVE0zIfRRlYX9D9ntra+UZN2RzDTJfXpcBUH9vXYcgfGCHisx9D
NP7ezHpBOeFGha4Jf6lgfmKJgEF+Z6JV6f4GzfSnvtO+LDtdXsYxeCfw7taIfLkaRyCa7HkUuap2
94YyhpzIc+BT48PDJRdkqnhJOeU3bu9+EaGKMbct/xIkR6WUwjgbGr1r7P5vMpAQYJLeuatK091k
lgVUnk6QsVqHIZCYWvY2G1hgz17tJzuX7chqWXc2fhKHa22XLCULpAGWX2cTktOzRzQEnTEcLbxM
qJK80Y3YeQbQmFwP0K5KkLRqMsRWXYuRL+7jnTlXw5l5CBnFSUtexCC3heV2+4EUnbg0mYhX9wJZ
/PTdSHs6QTBcXGCKWoSc4y4rJekGQNj4wlei9dEXeuMfB89SmEFUWHR4KPPQP8B5h3qAGwcGGQlR
at/bjySkhHuTKMnnxagJqO4JvcvwAJV/St77Fzt/v6Nx1qEKjpkbVzvRNFiSAb8CR5Er9NtqPY/3
1KexXc9T/g4kZ94YzLIjZJRQAEUnNmipiW9jNZ0ZGHC80Na7ymRgNQtwo1Uv431lgW5ZdBKNiy+P
7n0kCcLxxPCB1VifPlsFbTuSVZSmNMmYvcPvIePesRhDkfKaRNKDa9H0JtThOYlXMS9t2IKC9orl
L/Q5gC65oNkFXBAjagDmyyeFCdCIoIGT7OCgUXdJBax+Q9VdGI4yrsIh/A4VZDpr1k2IVe/zulS/
QR69RGbV2S+KoDDU5vfgk2Y+ZbNDtdebkK2Gzn+DvPZTtmqVk3uxFeZLkrB+qhbzUlQFgKH2Vi+5
Ew1EOeIWYmgU2mrYEnXZ1Gz6QAKKohanfirfctWXu4XRN5qCLbF8AkMUGRmi9L+a7QyTHg+fz2gQ
vUYY3H2iZTVe2hL259x9DwuvcEx/giK23vRJPG5AWm0NoxJrI2xZRzY5FBNJLrovAR+4lA1WCCbc
Cj8CTXGWdtXb/dlflWmVbdCQNuvg267Z5OVESqy8ZH5pTfs7BONsiwHxWpqPGwgVT80EQIP8QGPX
xeVvf76n3SpAz1l8c4JcPyV5h9ubl8BN+FIUOQzhwlCwNR//ec1Kyn7+p9UBW/i8cXzq+bAE/4EG
e1cktnOpRpMMQRlXh3JmODzdhE+BopCHre8Jmc4oN0nWnZx/dz387cp3nrUcIecMs6TA/lstjNkm
nbarySZG28jmdxd8CI+DxrbXjhzlS0i1lJV1xMD0lIxxcCmaD3bzYqfG9M9cJ340GT2HxszCJjd3
cTl7FJN63y0qvgTjRwYKbGeh/1zFIwUHSPvwXIysY03G5rh9CbtoIa7hQjj1gB+ORuJ84cjp2Ao5
OY65RKwVb+4+8awUBiHHs221cdQwxseEJ4uLoaYsGgEPvvstdNulg4RCGDMFjbntOlqGGeDkhxGa
V6VZWFVZMW/6wVAvqhJbfuzvGMDdxWEI8OhME5eFfWRcOLziZ3kondRg4zElu9KvXxoolseQuOdN
CTuYQYoPWhc2q3KycGcWeXZqqejDWE0vqVGlm6AB+WiXzaUlAVjJvL/2yJs65LcHpoYf/HYulH5y
owQg9FoPCKUGNWwc564RJGfmsnC+gOLRrPBB38xA60IHwJ7wlunyzy9OATwuCJjhzUNMP8mHSSLo
y5yJ4CyDtgFfQqzCoKmS2tnb2RwDjiWWpzk238xCocsnOQYcCUc8VqRzV2X2SYn2e8QNfEyLUT0x
eNz1owPmBhXxrlt6xp4DUQhT2e/MxdHPqmYgis+uV+YDnUBKjc0p3/WbMi6sM6Hiz2EKPI4wNjA1
ZTtsrH7qt4jd/wT+mF9m3hPoNUz56vshkuhN2bvtGchs5KHDBbpWXbKWmpQwOpArwIp2jLqnTR2i
VXakFdWLY16dZugOlUkZl015VIZV9qcxwtvIJPXsJmmyUZ0g3GGR4ABLOC990h+mLHwi+9jZ4Qqg
tnW7Oeoa1ppa6Grvj6iyWy74cRFwXMZ0B28SMpR0MCR1Pv6V++AJYS8swSIJroav/qJGEJuMYQmI
rQCqoYEZxaHAiUpNzHFTsAQhBUJGNhEieZa3T32IHcSu1DEvlBPZAHHwkSTNcWl2XuZmjzoXlN8D
QXXlOGSPRjaM90Di9xwozfGfXwguO3S9o/aBTcBK74/MQs3k/mSiKunORegrVOVtv001CoGUuGon
Lz9BjUiQoinZkPjy8SkRc4R/om/2ZGUH5JkXnxSzxb7AYwKhDB1MTh/hT4nH3bNMW8ma1msz80CK
GivcriiOcdJjIZctH63/USKlSlA/vfYZrwkxhUsSJ99zdxFF+IbipGDKnoN6xee8N0I5RrmENBOk
/uM0uc51qJSzU6G3kWX/xdwTzHxtZ5sh6f6IyoQ6xhm8KfCLrThD2svA9fMoi3rDLDE/e8ECLN1T
Cx18IQ/eFFCa+DE9HWnnRmj4+zj24IQB53r3ebHRJxLniDFs69rJ8tYM+ckzjWI/wRnaZdV8xSKf
7TsE2WtdABa2O2lQ5ZMl42XDRQ7YVRAHP6cZ1bKy1LjtqvR/UHdmS44bWbb9lf4ByByAA3C8kgRn
xpQxv8BiyMA8z/j6Xsiq1lVmqSWre63NbsuklGRSBkkQcD9+zt5re4VtTZ7ZUWI2Ol20bA7om8w6
M2xtvqRTRo8rnxU+LB+Op8Pguy/xC6gqyB6JwY7RnpQybhBldaQI9Irh1My7gWp2FM2IGsrk24MZ
VXq0HdOtqPzgxukRPERtf5nNEDqZqw5BhGg61eZ91Bd3hW5nx6iZn6eqTHfQFOOdkaUvdM7zjav8
fGeQqngxaGC3+gD2qydUrBYl2PM5ZNxYARfQy3m6yuGdoXVsT/UEGXGxsNAiPFcwAXDadQsp+Mu6
bX14dMTPQyyylzNOXd/LbvjIox46ab+yi3wTWJB2WUQDiFvll0ZR3hrWk4nOaR/GGYKhsEXWpj3y
DXMOC5EtmcrAE4Q2INP8J85xl0p1zhHI6iZhLr1tIgO7t28dKoaRE2ywle3Exb6T9aXWi/Aak84l
huPNoWV2vOYOnt02gdDdhM2Vn9rGiSuMln6YUHdB1wegqA5tsgd2D8imfx/cjF4n++dMHltfMfQM
034jGUKu4axe8kY1FIco+GprPgv06x6rO33NFFhUXQX6xh1yY+82yEs1wlUaPyFUc54vcT7WK4PT
9LWd0BDSh20TRsdMd54lJixAbW3ulR2EfJfKQSPS8KwZwU0y59HZdqmSIqS3JHERZoe2SN6FU7wz
AVruS63d9j2goM7JHjUMfvEcfQB4LwiYXlUD+0A4q2ZvaeE+Jtl3M1jx/YRjbZ1OtPUbf6ToHN/c
NkY4mQ7nlCkW0MSVUTQ7u0TNkHVQuipI8qu+j4pVPGm7JIPvj2KLx+tUBJr0Kqkf9K54dGvJWelT
tlGyrVzzdTQBA3KA8ViBnS23eChM+Fo96lDVx9sayze2uNFad4gxw2jcdHzBG8QplLeSvr+V8K7o
jqVTXZ/q2P00aW4v+oLvYoCvEEz9kxVp9YYxPhRov4mwdM09wmC4SlqMSXy2jvO88KSyUW0sYQ+e
10ku/ZSygeCPmo9quqp0UrxsM+qQ+vF1NhRVZc8MJslvBqNBK7IduqrYuxYaN9kCzbe6h8qPzZOb
te9FkW2YmW9xht1RnNnrcoqyCzNMKmMymO0Swm8QqnMc+8YFlMK0gVq3T1OXVolbEf9WLRd+QJNm
NZSUzCZSDtpMD2fHYdLRVkwaUClXcY8nY2o3OjDXoLfvzOi173156gaq/JQRZTJgXk/B+1G04+oI
ejS6bp2gj3CdmxRc/Ftd4CdN0NOYrfXUxfWbnvhb4QTGVTzV/rduJom6dAh7pneQ2/HeDWtABq34
MBelpR5Z1QspGSQC7Khr8ue65jSazCXar9TdK84AG9tyx33YK0biJi6fhC94o4eAkPt43DUW4e+N
TyOFJj5BBCNHAlmjkyQSmG57YGf0j/vpNmza2UN+Zmx+/Kvh2xPUAUGLyM+IPgmZr5D/U3LkUt8a
0mY61X/atP5wPas9+Ii7UVgngvy2vZxa8opamsTEupSVftJL945EjHxn10Pm+XaUeqZAD1sKKhoa
6FZVJG8mhwwBYEuz+i/LIlkwfeX8P+8KxLYnawTLUMS+TwJ4ejZEn+8Ryq+Uj7cNw86TVRZXweyS
SkB/cN2V9tHSNaK4WyYuGnm7DhIFGhtsL5n10M+Ix8jVrLXmKypq1BzlxTDNwxDpxr1Pw+6IUJrF
fszLhy7Q0INV6oTvkjZQG2fXIN1W2TSXXiWIyJwSWzv4JhIjZdve4KCosnAYQnCez6OB9nVOi+Fe
h2ywDqbcOGAFR1QjZ76YqdJOoV62G422ytr06f1qFHHkdZnRrs2uwlhIAsr5BU1lvgsrXKTSYVlo
1IUjr3ki+5Ru0cTk9H/Kh3JfZPz5qw3lJ6vKf2toWWwxvwML/v9IAcc4gvEWE8hf0Ag2b5/123+8
5Z//cfWGX+U/9m/99zT6ybXy+0/5h2nFMX8zCGgRTJZpO8IpxRTyT0KB8ZvLZMHlNS2pECrC9vov
04r4DXAMzhQL6b5lGxhN/gtQIH4TpkFrQgpDmWgY/6108J/5GA4GZ4HvhchwwTuBgfQLfI7upzGa
fooXmr3MggNeoZu3ZbjVGxa3Ue7+cK3+xCJjLj/vJ4OMsGwXJAIvqpsul+NnHEKQaWVRWg1kN4A9
LpG4GGU26fjUgI8170LdIMeE5A3+ygvM5yDFhzzZtOeIgiMTEIqHJ9fc1pNkH0deHQF6iy+OM72H
5jPIYtg52Too443WwCQK3myKgr/+BMuV/9dPYBpSoXezXdv+xeLjl1Hh0j1EtxcCEEuqA6QaZMhy
q8XXozZ8i78NhrNFIOLNjNocMpbt2t4qCH1u0G+EWvGdrGObt9hZENWf/ABMZLvgkVfw/De+3f3j
cf5vbUmsnf/6lpWBl9QyqVHoc/7yljOUZxzPwek1ULN3nPsPfYC4LB3dV+p17P8lNqRQoKOPoaZB
4N2mOrqpITnWjNNfxgKM7miTyUCoG4p7tKX0UeVhDvNXAY71omz0ieXOb3XSVdVYebo2MGiSuGyc
nLEY+z0WMQYew6vhfw0qYdsMvb6QRNkApaeRZjfkR7A6ZxhJWSDj9tWyrVXbEljCWRhl6hrr6cZ+
1h1+zETENA19NCk4E7elZDzg9lvtHYTCyuKIPh2m5M2yIaNJimGsQYVyV8X3oLHWtCI2liY3khog
6/v1sa3uuOE2Q+ciMF6H5F7V4ztdjc0wJGtpy0vUjxxTmLKbdChx8EOhXiHBRloXtD01e3qVkGYs
B/NYoqs25J4T+U4E4MssB9KkfchIw+Pcco267wBcd1VacqcmSpC+2FEesXd48/wqTPMkKnVY3lQe
yZ0IrbXkDSsOOhntCot2JblZK9cnH4JTjTGws6XkqZoMMxokGk22SaeiRiXQEjJR7+GpS7+7ZBSq
yEL+8W4Lzmk+L90LvJ34V/r8aXlW0gl1h+yZ5iGcN5mIiSulMrwLdKyIFiNSRCflIM6oI1ymDO2V
a81eR5CXat4hoW/YXTED0TaBIB5P78PM9aTDUHLw5e7vCF43fcSnPnw8OqzRBGXE2bhUSzHUwXrJ
GS95WK0AFF9Movf7cn4Jt+6iXoRXam1di5iA/lqv3kHIqoCjRnDIMeIwZVkPfDysn6uxHL1SLl2+
W23I1iIm5C76xmhhr0GSL3kg4xII7Hrmk/Sx70n57loZYpf+QptklQcfFW3SrFwUOCC8CS9fVA4q
IpuaT6XohqI/JrZgXNdl9trMOY4vkqdkrj0qzVHnqPVfs5K+wjgxNmDYCkQluc6mPIQqX90Orp7v
9MTiSgc8PmTy+hyBFhGcaTnbbE6bA1QVeoxdbx2s0NfICGhYC/svdK6LmrFXOyvESK9lCfTdseLS
8qHU6C+0c/QFMcEEa03q1oPJ/wMU3SsCwrRCY94W4GOcQX6r4ip8KJst8GlIEcRFMdbSbE6KtdoM
PU9f5NYtv9N/ZcYGQ8LXLknjfEjEwosHiKZzlFWU1jYO7QXWyTjULEmq4ZStrtyUBqRmls2Bwiw4
9pp9b8QszSqZuq1uN84m1kF7TUrFx8mCS+hknCctX3vB4KMwCibnbujsB5k3F8uk/K9CHlV3iNdR
YbUvPedtXzTBuSufwr5EZ9iZTI4JeqD3iIshqW5YffqLJpkHtqp8/Z+qiP4XgZccV4B2YwP+79FL
uwKS4ve8jdppoQr//jv+WdjI34wFOKrrFvvgPyhK/yxszN9o40q0lqzrhimXkuefhY1u/aZ0ScGh
OzAXTduk2vpnZaPL35SyXB2Rl9T5cUr9O25c/WfWMKUW70zYhmLHsyk2xAJO/fg/UEfD4aa20mHw
YhwOUk33fgl3iQThMS3x8PdIpKUgm93V3hqkYLUfvoOojNfOUD7/4aL9SdXzLyXDj3fCW2H3gau2
0Kb++E7SAGUkoTiDN0u6G7MMvnoOcKtp0Ma/2evlD1TlTwUWD48SDoaCZen4l72+s2GzmAyRPBzR
KKOdflpZNLx3iFNqL69Sd6fSDGdoTNCOXEbmsHwSLFcXvKJPYOJpxCrzu+/Y4dVYvOijwxobtkD2
SbCgEUhDMWBnNTN08QCiiKub1F4HhMTqINnHNds4/vilTGF2+krfE91in9Bcb+yWaJIul9Wa1irB
mmGO2TgObVTC3SWi1LtaHBlJUpN63yTsim55tXAMdkk8yYOSJIxEbfU+l8N3YcGXBRV4petueK1z
djrA0FMwaLNv2Yx0f5iS0ksDevkdouAtsQyvOmJH/INgkmKa+lgvWoIP5vAmiuz2cUKiNDQshiKa
yMmMi1ukePNhGEqAtFNHOJAZqpuyW6Va3J+KabgtZdPfYnU2IDhqKc1b+Yi7jeiW2P4s2Tce3Onc
IzfC5YTEvtHNjZ8X4SknBOI0ZuPF6Uptz+UFs5qjrvQNxrsBteUhsCN/k+SOuQl1nbYLvVC6OZrY
jJru3PU2Ax2IEEw48dbY1UMBw5aw5/p2KiB1CpvOroZtTQJJP/74ZTQsWJfLL/bghshFCrFjitI5
TnJVciRZ0rY5U5ILdxitult3tTvsgj4LiKkvaWaAWoEPrc8nbWCKoRwpPceIQZj40BPoEEUXh/Du
EOHMRifb4LrHThsEeXfSAmyZFf7MO3sqPfTiZEFR/d8QK4G9r9G/ZSECH7tfAnEmMR4IwuvWdTIg
d2zAgg9+COWiLnYxchZuUQqhMoneURIcnICDCop6MEUCak31rDn5GaX1vaPorrUONYFbavfgk7B9
R7dDGH71cUTadJ17sYZpbcigRZv+scTD0ouYyPZJZ7gub7GHAqhZMKG1RerPmKJMGHhS++aEgnfx
sfn4v4LF+YoBsJ95JfIVQBorvDe+rxYfxTkHN9bRsOVUFY+CNsZMknfwnhNSpJvxl+8QdeFCYLHF
e0Vbhtga2mYFgtXcOaDwf2xKBNyl3xzA517w6ZvcSOnBNypzq9m8UF5F74pTqT5+ZAbicHRHKx+c
m+PTWiAZlo76NjflA3Exz3hz4QzjJ90olE1G6J+Jnrq4xfBt7J0r4PY3Vlh+Rr7+hMYK0wxZu40T
vseljbFGc73eB9yTBMZtZ/Md2vnVVPWbqIXzodVvy9X68QKOveCD3Ax9TpnvEfKLZK/X8b2Vmbdq
sj5yjUCykZqqHh+FHnw5vXYvdPPW6uIvwhcIs21uqkRMq1gvTVbl/LyAuVe1Ez/NaloXIbpSW2oA
pm1eYwey4xacCWVR+NYVNQ4OWRMUimvK/TJKZjFcYAJM3yOUJZ1l7HSfq2sRBoth9jhq6h5RX+k4
F7XcRxphEKWVEmDm30Cvvp2swKUPm56HJn/StCeQnIfeXJJVKKJTuQEwcr8s4ZgmP4rP0RJwxN0b
5xgefYGFsM0lsYPTU6ecw7KlGFVNPErbX/Uo4oRhJwzL62dLxF/Meq9M7ofEjc696x+YNdHc1fNz
NnHe0Tv3EY7NAuMJ/HsFjYqC7F5UkmIMKwaa0mZVGXxQDZ7AfpRNyYGSk5RDpBHag6lnLbNRVhWN
f5jtlOJ6CV7lRG7s5qLtbrphm7H4kj3tV9c6Sv9iqIeLRieVaLxT1VpXZfVdd61rDLi3SXNA93gT
KPUInW/b1O49YdA7omfXBnPpMgBBgBL4S2cKtEoy7p16hAyfWpYHMfk295GOm+WNHhNYleH8lOUJ
8ieBL25FB10qbkRnJD/hBOoRuYat33YNDIUJK3jYPCsfnVSOaZKL1Xb83Dmdr5qR2S9XhBCjmzHo
QZ1riacZ2bMy87WZJu8TOQucHOUtlKF8DbTupQ2yM2/9KGoAtlV3FCWn73z+gb9Ph+i9EfNugd/x
KnouNmVfPyfTtyHQ7zPB+/RNVLgmkUCR/Z423SHLe1I17FdNaN+7sXr3dXlfdkjRlEQSa+nJReXG
Te/0N1nA4SZJ+LLG5ebiGT8iEb6thQusgs+TO9m5J5luVWI0gDnmJaRCtjX/hbL88d8vZf9f2nZ/
7Nr9b8KMLrWrYUKF+Ytqt4vf6refUKO//67fK17pQHixdUs6kEWt32GjtvqNhwHdiqCjpn505f6r
4jXkb9TBFqEXDhXg0sz7veI1BPBSx6Q3KAGR6rTg/p2K99cyk9JygeIgP3V1Sm/nl94anevebtLR
8VoLi/QKlOf05E4EYAKzjTd/uDJ/UtLyQX/qgomFmWM4OI8dRNLWjz7fH4rrBi1UDNTN9qaBJGbw
4IBoopk0w6RFfh8gV/6bzqH+Z69I+IhUQtBDpYP4cxHtgthQXeLbnqMTQrwqM5GG604LMwgXjplv
OlR/T3GA3SU0Y2aUc9CZAWZOU9/lso8OI1zjk15hNyaHUlxp9AYSGhtJefnrK/Mv547l0iwHHwse
kYAq/wtyOCbIdRrG3MHQp7kXTmAkX9utMtB2OcV5aKcSZedAW8kRoKipDkb2f77Ou4Dg2QcIXe0R
M0Dx9ddvy1he9o8Hgx9vyzQFPiWaQsjmf75+jluJMnYn2+v0Ul5aGJrFejCK8Mse2ug0GJp7NPOk
P6GzGR6yNqYpEDhqH47SeTKmILuexpD1uTyIULvFvQap0fWTk993KAAQ6CSfmqwn7AFxhdXCKDDX
6ckuYx5+99efhJ78n3wUwi6YSJs4nfj7zx+FjNVBtJ1pLZPb8FzjU94ykScXVg/9x2LKnVsbQASO
mbyr74gRGD5ze6CBnGY5km7o1N/SITwLMM9tCf9UZTZFRxe8ache1ygn9oGIr4uamDH6PJ4ARLQF
tgkrbHCiCxoXemPhfIP7m8l59hBLS78H07Bv82gPi7eFq+sOXolLFUViBZtJrFt22TX2PRxqtjoR
TLTt+pPl3vaVekpaVCpxBQKymIxvXW2fpj4/0oH7Fs/TVusyGqtojCprW5D5GRG8wczxKuqC+zy6
A2eSspFh6a38EzAZGzd7e91G4rnRnZFUOQZK7vQRDCR9RM0AwCErFN00NprAnB+LsjuFUPKFwyzV
ke+Zn36GkOGIQ7oHyHBqSkLuDGRGRYQQECmd3YXbUpAulQrzoRrGT3tg5x4IWd9UenKeZ/+uZRde
oQVEUwBxC6wROjQjHcyL2XXAWoImotWtd2Z5suxqvjBT4zkNmXScdNsABJBEZUv7PxitYv3Xd86y
3P/6DDh40aRJP0A3bfuXNaR0siaxmsnyUJdm1wWYViKGB3FmNLMzMzR+S7oVIu+MOD3HbpLGg1o/
fNkQF97HCrPf6PfapyuGZO+EElyyRjcXD2KWQVukwCnCotn3uFufoZSm5jaA5vjpdoP+rePcdUJe
qD3rZhKcxTzVu04y6UOlEKL9kYE6qWRxA3S2+LsH5k8efdahZfsDOWqxAPz8vJRKlL2zPPpg5Cei
BRCprmNAe/A5wBBrE0qHSmf04uvpfAtxqz5n7oyWkGl/edRnqR7Svqm/6Nbp73/9jfzJoq5oiZC5
wR+CM/7P7ywNcFBCWbW8QRnW2qyLrxDrViV6Gv9j8Dcr859cBppBC9teMAxh5/r5xQogsIOaWsub
psZ5Dura8SZir/f/Fx/pD6/yy+LErDayG7O2vARr23dRQHBtGumsuC9BtMg2n7Z//YL6rzM1rh8M
O6Zp1BCKrtsvF5E7NC5hP1kkrJvGaVRJWsIH6GCVTLP1qApJouoAKnsTIu96NoXIb9zc/7vEsT97
Gy4TTpfCiD4X//jL5dWIPK1CSn4t8KH4jPajYbUAjWyXTEDXKPHSd8EmtcmKMbLhIWn7zd9ciKWj
98ctzlJwr4VlAQc0EC45v3b8xkBXUxqDrpgt3MkEg3YXIn3DNdupogoapo3bcbKw4968rZIZv8us
N/7W7VTe/s1a82sxhg6CvhoFAGTBZUq7dCf/UCDNcobVbnOLhQHpPHaLXJVkWyjonHD/5qV+fYh+
zHDZ1Vkema1a6pfvP5x9lNrInrAd2cGxTWPnADJguJiN3+25Su7fXWf22F+utC0sVhTqPlZRqAi/
XukB4B5YgsFH+lJNN00gUZf74/CsRQXE9DTyAw/3SXVgKQWf5NTdKWjbGuy47ns6DacdtUXqCXgW
qyCqh32b1ALDtQt7xk3mk56zJ2yWHvKa5SPGojyJ3ksYx67J5og+jDLNn8ImUyCCtdbTZ12ikHSn
x6mnRyc0HYM/CMkMLa0xV5cBnsUnVyiElVSX37PWlC++rGyOctb3thfTB+GGgzcY4PnS2UauqKHy
R8JZSIoDklDdGuVn3EaWN6ZMjQDnpFezJfOjNEFw6aPtd8ipK95JLElN7wEk0dxqSG9M1CXLnGYb
6WjU2hKyMgPUJQR8rkAzQHuArZ8Ek/NQNGFCplWiw5j24zYL0HXG8VGki9nNtMcvUOoeKnJvdN3q
MI3NRnSkXrGOS+sxMopkO8hpOgtm+NumQ6dIv0h/rOLYvO2jicm57ZvdBzgN+ATKDNa0VIwzBUO3
zQlkXPcJGupVpMOScwtLXRHVHO31ObVucIBlnznqsOuxaQIGLiIhz4m4832ZWktbpTGODeKn5xzl
41NuNKO1HVo53VVp0t/AQaAVNgbLPJNJ6LRB3SQeopbmqelP3UNp0FTMOd4TlDkW+7LQkiutrIL9
PNbaHZii6AoreUjL2BAbvcrAIDJWv/JnrcM4NAqEZUp/03y9PmBa6y5LnuKGHEtrpZWT+Tp2WHTk
5DRQLMAHBtPcvdCVgYxDe+DYx05CUZUUH3VX9PeG2/pfdi2rx5Rm5pj3w1o3Wu2ps4fqMuOz+6YV
Zv9Sm1X7MdIUNrYoeioX3qaESUajUFtpQglv0J3v+eBrJz+ora0fDMZqaJvwZbS6lgBgbttLyJj/
oZ7ScaO0PvVKPyfhU1PxAt71N7Vb23sBmPHgNAXECZPupHTD8YVkqvlUdihzHducPaETMdNx3ECD
rfIDrDiWG6uJd8AV+jXU8DnmwhF1oknwoIYWhPhXkej3Y69tE1Opa78pE2/yNZZInYlxi1tsHWVg
EJvCSnZ5ac7Aq2VwbGjB4SG0MPRXbpg8cjrOMdJZuufqbbgNXdAFOAerK/jCkUeYYbmWP17YyMqn
ogr7m0oqouCsPN5aspkgUbklbsqpeQgDAQoqnKKbaPbTW+lk6Xawm/FsBO0zvBhiGNMoPBTmGKAH
T5TnI5TflkDQVpM2Gh/mgGhhUFW8aYnY80hqb68MHEd4QLky9rYIlpCFeUBmixcROEOd0R9Nc5nu
SgRaV6YYdVSZkfGZFJp/OykfsW2KppRgUB0sp0qqxUsbFNswYRQ8dXW8Ae2NiTJMbERgRrRPo9K9
Iki2v2DsB/NWd2ZzHepjSVMxrVvrnmYx/FEI0cZ+JBGZMASXOYsx6DhIzdlYd4kNn44jLc6bChCU
6DvrE/ohz48eVUSiWu1Z+rrhFbV8q6Bvv4Af664TKGDkiujOC6TNeq/7TvSIuT8A28USt9L0od90
hhad0Bi1W3ck1yC0y/ANOBPG+pTGu1/N/nFMWrGLEiFR1hXoF8GVpKcZSuw6qRNxaXrYEBubbvK9
arEB2Rq5zI5RKIgvgXlnBwnmhzqdTpOWBW9iJKuzzCFmR6UFv9tB8+oaqX7XE3h20tBiemRgxDsJ
FuQVauTMHVpPmN/K7Fszl+4hI17wqmGcgFq675/yNg+erbbur1Ju7Rdt4tTeIYHh7N4bBa01cziP
WSQ9NhQObDqHutpP04uqIHAqfWSh7+dNPxUoOUS5y1CzgzOgTuAQNPinXlfazgUWxbmwpDTMC/S2
CBNUtRvSqFrcwfLDgo13TmRdeI2bROdZnzJA1j2NuqETxr3DXGGDO7jea6MKVm6FgYhgADrzfVHk
R6cRUHDJOk/HwwQ7SGCOS/IX0Kqg50Q6f/JlEcAekNCebRiNlmBf+vmQK/EEPs/wQk7lTxo6Dnjx
tnkZzcCxPDOt8282zQ2v6kJiGbLI+erNXsAUIhVtCkoSwgbF/IVZFnthEouHgkHWVYvh94Fzgo3j
3K7LHRJ9A11w09dX0nT9R6d29Lva7OezXpTOEYSnfxmJU/lsrEhkizI7vB/yObjRhLS+m6NwPxh2
5UcQnkgOMmieuq8Q8Ns5AAuixGnUJsP8Uo3m9GaSxXWrRM7gFYvdcBnxWhx0bYTvVlm9R3DveE6H
EQFUbGrlCf1uT2igbL9yOi4MGtBTS21K14Yzm/5GD/LgErRpvc1Fp545uvgXP5OQQqUxiBPPElOR
AUEAEl8SuGpUI7upMrHV5hhF+cylo2EFKOqX2IwID1Ej4cBTUQDKLSyN7xYHg/Vt6FrzlIgIoh12
na3IULCWk18DEPU160XmS+5ci/Uc6XtyHLJA3jci6m+Agrk7K2sZy4Qq40VRVZke60BFeVRp8/WY
0GDbzNhpjpzHjC0ztfTY9sFwaI0IqhlhEPEhcICo26aFc1EYDoAX2Q2MMgzOGOdEpeM2soaKHQxz
A7SNdFo3uVbdjWOSfciM0VmudeEXoZrdo+NrPmFlIUO5VUpCQbtpk3DYF65vftWFZRa7pNHGs4Pq
ZR1j97y0UF6+QRGaGAhE9TFlVkB6I55aklqJGuGtIOXIaKnQDVHwd254LRJA6Xwld+MsuKFrCD77
TAzD96SamzcpaMyz7RXbHL3zPgIV6UByrmIOyMa4KSCI7CURPLvJ8l3ATdE0POpUzHCm+Q7zGpkN
2YR+cgf6vn4thVFeC0PyOdp2uMlwNHtdWcX11i7m4XMUSBpWHVrjL73hGs5pZ7zOstQBALmj466t
DNPWKmFidBcYhLlPc2/c1JnVz1u7nioEA6acD26UttvYFWyIkcSh4g5gFlfa6CAI06NMPpNvVD8S
VydOZsGAiYc4je4LKl/mLf1IEDyl8FdrJOUrWTTVzexXckeVoQFf7eoCxJIA8G0RlkDRanf3BqOZ
r0JPix15DXxyaru7OFPqbcJTiyasCr9Jwxw9ouvq7yne4A0oP+emapLsi2OWcUUYi8G6KdBT6Wnw
0Y2a9poFRfitG7KKCBtNh52LPWFdxpr74Mxte19qtTBZ1MdqQ+gJ1jstKVGTD+PDIKYo3mDHk1sV
CRYDoLFYPnMQVnmY7ENycs4p1oorfQ4qggpLsuwcaONPUI/tSzg4zUuZ6uJJdqP6CDptZnLcY8pP
SvIRNlUvNU/JKT9UfcxUS3RhdN03Qf+YSLomozZlx2ZqxA20qvBmEnV1q8/sFI09KfRfSe+eaGeK
r1K5OejAOI9uTe6s21Bz5JCv+mHqg01tIN5eQfZgLDpqPCJrhHL1SxVLoXum6BzS96pZuJtlzPvQ
IXTZzNS3h3yqyUR2soziVa/M/pov230aDMV3KAKxrKiTEZ/ULAyIaNOyhPrK4XFAJnAZcAS/ijDI
suMg0eJ5od7Gw9aKJGpqKBsjoCEzexrtlnijYsyKTYiP9CPNMj/3UpIFYTKRWoRiQLeo45RZJr6n
AGYD1wnDFioz6TsbbZ666tQbOuUlCNTqjtaAP8J0nwg7YqzpTvV8hAlDxuvs6w4ssylZzDxQkbRr
VLqtOg1lPwZnfl/yGGkRXNisL1qiau0qLtaaT+7Xhj5BwPNc6fu2GgCiV/NM4ZWiKRuIEyl1DzuF
n21gVjjJDa0FHzh0ZNmMIAKSP22nf/D9JrvCkzPdp2Jsb8oUuOugCXs1VITtxbAG6dJz8gqQVuKE
rgu/vuv5ps7+kC/hJBMpQisx9OY5c7L5ychl8xUi+bm0ePaAowCOu4ScUwVn+aCDMwoRGaltI3M8
m5mqrywV4DYhhYSKkEj0Y2/14lw7fobnFQENZaFflJj/ZHjduyZuC4HdcuUMlXqP4xo2osHa9FTY
RhYxQM6xLRV98C0DZAcwiBMi4VnQmlme3Iemcvkyieh7wK0PyL1PI0/YUQHsBxPbBtK49abFBuAO
o/BITwnXAsqlR4niboVevDjVrFaabMfdYBHLxnwUeYvp9u73scPUmXCGPXaqxaBkJRgByoAsH/BK
Y7qfEEQepqwyPIxjbk67eJ7PUAWKB6ew+30b+yBIqril/GVb+8pT+eYMOs5IfLnvtoHVrVEoGoah
aPdFGCX7KYqcG5HQymLTEY1L+HIa3WV9zdZJ2acT/VvPfYagamaxHPv5QjZv9S58c3gTZBPs02ru
8eC0I+oOFJlZUwdHY4Irigrd3KbCx8lbxrwrjBBn5Zbu2Yht7XsF1SlY2YYOEI3Z7tbR2nKbZ4K4
ZGCp4qNNy+I4NUaGqaPI3um0I06W0NhZ7aNCe0/jiEVeMtRw78QQ9fNp5hKbKwT66AsY1y9DcJeT
djXO0FkKxJ6hnz2pBQ+SmEO3naTNfyiMnAOV3eZ3qtN16MN8RA0vUEAEFdN8EzteC6o/rWDLe12B
pEGS8Wt0enojKsd8VtRhx6aO/JXSIx4jdEOeGqZrGRSfvWvtOxL4NgK0wcGE9QNF1lfdGllUdQwy
l4NSDvUZ2TZ1BJSxIGjdFXr0akPCG/9brqZXUzGz5wBZe2xlJIyXhEdpIxymNl1y6ga2bu73LjGv
8jLOvrJazVu/RaDEPW/ct6MG+mpxvtqmmtem47c7n+bNOkiDijxpJAiUGSloi/+k7jyWJEeyLPsr
8wGDFFAFsJmFceJm5pzEBuIeBJwomELx9X0QlV1SVd3VbDUtkovK8ohIDzczqL777j035cznRj1K
ejILn141Oy6Hrc3LvtaNZP8ecKavZRS0F8Ko3aENHGdVhrACe0hSt6q0ml3HQ3fVQvR/A9ntEVPy
2AptYw9aIVVlCZy+LONEAha2onW83SsLKMPAtmAzmROCiW8s80LZvbC3EEyNqXwfLZGdu8n0zzFv
tm0fajYaQ7DYWEMnYaEwAFioV2NggnXxISnvGZtJHBdRuzYLW1+VE9m/2t5swCYM86NhxP4rC9O6
W7fRPOhVHRSYzmKzXvcTf1lc8pb1Y8ZGtbFSYb21VRzcAAhML54h+2/Yd+I1qMkGdDPEAWiQZc3f
Jl1g1Mw8UbIJ2Resy6jsX/CmkYY14syKyIjO+sDaj9cAfFJT0m+hxutQ+fa5SKKoxg3AILMCRMOH
IvSU8ZAWmmKOuo5ORZrPT2bexPeWL/2T1fLdcU2xiVniwrNelhXLqknLeidpkqaDts/ce5d7OTui
XJt3cZyYjw13P/i+TnCqoVk9dQ2QNCzqhoQy1Nz7rQsEz+g1b3onHIAxRI79VSlh/wRpGD+JuSz3
XU++gcXIVxB781lV7rAfWd7cmTqkT8Dzp/umL5t9WLbmLkv6X4ZhiXiFJq7Pc4bn2U4ICpg4braV
2ST3XVmL5SDNRtDP2v2pPXveQmobj24TckYFQ9/y3hVBf50jxz0Qo0gug9b9q0jD7KFQdfPW2ppx
STn5skeoA40N0NEmZv8o2js1FusmhEwxxF1+4fuNefvG5kNmtHpNHZp162no3I+0JOyYRSkPSrIQ
6FfviefJskijmB57NIDvHyUMwF+8PQIm9izkqpBK0a80tL8nj0KalTmh2u5UUAHwYFzt4AuEVXOM
oDTv1EALWyq9FPdyku/cWctryt7lG9E1h7xLgvjnQ//eFKn3VXPcPJWIyF+IBCkQC+oQjfhTLy2Z
L4UO7Qtlb2NRr2e4yjTAVOnSnJgXgb14ItUrw1sI5iGBgTb4kNZId1DXKL/HUHjUh28jm14Dyqv8
LTej7qRteM46AKG7PDF5UrlxSZJjkm77I+WJ9KHYbl2aCEIqQEHqYtxwgCFM1Jx4wBR3WxeS5rDp
OiexdmMmnA+jNoXckYWEdcPOZUMFXfWKGZTnq2t4WHqCPnkG8+5ffN1V716s4q/WtQduHLXkpZ8M
ZzPkpUsTKZor7yOzPpWetPtVZ3vDcYDXtAulRYjUHTtzS9Rb1A89bgwk4nGesY+O5hpeBLi8DBK1
t44H8glT6sj7vo+7G+bM8lzQU/paDZoVK9JDVXN80b/mxUN6D4Gu/5ZaWQfGROjpTFONZa3qunN3
djhm70NmYKuUMNGiqW8C2D9dAgQ4ofEH7//OVQgnKcL0mmfRz8wu1k7I4wmlAFSs7qYLLncCtYaL
5ABe1X6ZMs/Bw5t15ldDTSnANx3zd0d/2JX1smOWhcc1B9PTuR5UI848TgpGq+VRWXZxdHN00n1P
rVKdmTyjazrGFXTqVuOjSoEBzg+GMdXeappcNN1O+jqnAlkZj5oNKesjmtEAy+RWfwLeUX5LDT2/
ZjJFMLGn7HtUKwiWHf6rDQHi9BQJzlYehvEtHZ1obwg1FGSIgmZae309AezNbPkji3kHb8rSIEVS
9UEO9U1FE+x0LrlSc3xylfDvfOblF3sSXbvPiC+UNGc4Dd8AldkEYPOHMA6XF9Gbg2kDNJBx2KUW
+zGP3HwxlXWU6CS87YMckCwhMniDts6yd+WTDioolHwmXgFYvCL5wxjF4Dm2IxmtMiKiOVZhbO6l
71bjxrYIoGlDM3vGE6d6Dk0DXIs74vQcippgcEEt4KpnCN0MkSqzNWN3+unBceGGpAL3PakswuCc
pJS/qLyLbrQa8cELyukcV324VrOdPrJkmPdVm9bbZJ7oXign+zZYSz6IVsut6dnWvdfY7atJmHgL
fs7b5GDVqYtxePslEZUAOfolH35cb6UIn8Y+Q9BCEmDMMsNtWYd65edySUHDNichxOieS/yeZZ7w
0B+kD0XMCbZ1U/LQGivjwn2bUAvdQJu8Lyc+0aAX9mrpt99C98mKTZsm3tPc09SXmDRJjX0KSCxt
3LNG990PAnZl5lI/B+TAPlEqOABWS1JakoxCP2dtXw3r2qTMaK8qHAIrbWYEfHBtD8V1WnRcORju
I/WfjINt3xsbtObYXEF/su+MYGlGVbUMPgszZM04mG7xSbUQ4nBNs4S56aU09CWcWUYAHlHdsI8S
U3IKx4VegTXo7ukk4R2uyiA5WrT9vviknDV+BvTBTR2SJgdb5Pv3cOLDu4qqvoPLleen0j2UB9s3
HgvVtAZwPst7H1rfuS9B9z25jW9+9I4y3lwi4ISm7XZjzsI4cZfxz6KquTjRZgRtU8E60QLwueF7
7RsW1XbnBoD/IQhYQCVMo1x6DaynEI7vponMHBDorJ9kBeQ7C4tmY8/jvO6dEPwS7b07T5OhAw/C
BTnqC3XqcwpaY3ceN7DixNbNImPN2ok+oNQdz0aP9XoV0o1LPqoztgacl+s02po0X2585nEsXs28
bA/gZsJb3M4/WjZw3sqlneyWuNTQrCa5dHNiyvZ3uvX5eNmJfhOz235Us2H9gpj9NHemeqz8jst/
NtnAWbA8j82qogr3Ufmj3Z8pIDbv4zHOFc4JQV+Zb5vNudcW1495Tr03zJHiy1QOb8CJCssbBzHW
FC+BjRBwLz2bDZihKvPcgykQrVetTqk+xh73Nrahtbf9btraVfRR1GCdLSgZqm3O1MG0MB+ySayc
QY7k+Pjzj3qI/WdnysdHwAf0F0Bdf8+p5Lz3YsHli84VX26K2pyatZO7NvJxZ+5p2y7vyyqm4kNK
gD5j1O2kwurTlmO6Y9HenFQHTGwazGIn24ShdBqpcmUyU0wGCJHnXAjjfuAzXLEgm7udQdaLXk7c
uSsXdtuaDzCNlF6vN3EeDQ+OFdvnpQ18XZVxt+tMPKgijMVXH+YqpbVpEaCydKFzm6pyWEEBTNJp
R/Hq2Os9Qne5w7iG62M0k1vV+jAn/OVhUbQ5Qx6wmk+gahVIlcH9mFQ5PZjIjxu3DfHrAPzzH7w8
dX9JZwjf/DBMfzbKNKgZkVocfJ71e1dSN6Yt4S8z04JwBqblWr2Nuzkz8ILHwd4YMUnxVM4A/EY9
zmCr7N68ama3lNtwNlxC9P93rs0AqaKKtiF5jW8kHewrV1TuzD6Ion4S4n8Q7/oveGL/F2W7LNTU
/zDZdUjLz+/JZ/F/7tvPHz+75G9jXn/+5j8tr+EfpkkKnbQWmWeT5NZf0+veH7TN0Wv1r3ktvvJn
yMsh8o4NwwsJtv/V7OoQaSdqHoSkkD0MGriv/qFc8T8uW/x7Mxe7ftvxcbsEgR9ChsXX/vcOC9sv
iAIFfbBvUSeC3k22OY9YhL/GOM5FX+2LtibOPEJKVDOtwBmp2x3S9fOIr5WcO0kR6rke0dXEelxI
YIGieTBeDiOVSWs1utG86+L6YjDC4hW7SM1HC3fXdGzH6pKMcGK7JurXpQGiFXPC3VDiPp1NaqA7
4RxsNT2Pk/9eGTqhK7YF2jSRF/8uGTpXYSdxuPsBrPEAs4SQqD1hMHanIEyMXY1Vb6dDr7qrHaCn
fq0WeSXSe3B1PnKcA0fWou+rpTx8zc4A/Uda5WGaB+ofUwf13uVZJerhGFs2zYZWk+o3oBNUjw8p
BCAil2vVuj5wXxn+yJGe0fYTHXFER8MOwwL13W1npy8+3QLQ9vPq3RzBKImU7RU9eru5hSutnVi9
O/0wHCGVVPuOg2FDJf0F0TG4kX5RWzTSGjnJtOBuIa1mrTdt06Gb7z1AcLM99+swmxJI547QkO2q
bEarTBsQHXX9U8Vjda1y1Z0gET1zpIRvACWDe8cHfLOyPTy9tqgjGKdp3aFZwNPGc5vQhYPJMYMT
TUnEWowV8SAdTydqv/qTNYzr1JIstWf1bld5gkYIgEiWmf1VNE1ydLCGIX3OHHlBZAW30C3tgkQN
9jyZdu7drFr7SVgjtygnMjiM0rFQTFb5fDHMXJ3rzC4vLLfqQzv7zzO1A6WV+gzOXQK2jTOsOtFi
Xr2kXen8kC0OTprndctlMhh2fURLkdUmmJUzQ34ZJS21rLXCDZZMcHYxIQQpCgkTZ6w3taXVIefM
4MIGeNE14JU71GLEFVm7iI1et3BWw53Ton6NSfeSmeAheY6Xz65J3KUNwm8M/9VHKXLjOFBFsh5Z
vt9S4m/+mioxzJ5jH0NUIJaC2/FHWQDWjqdw3JYehTipHb8kvaL13bJYVeWMI1QKxJemN8s7Vc/h
D69x45dpRJVdNRawph5b8AG1jTFa1RMjdIDDNC/tiMVmWT1UppkMG1Gj9KAtDs0Po8luXWskG4ue
jt3QZPZ1dnS5y21nWA0UOXHBW7LJNPe+CZu3MENu8eINYg7X2FwfpY0VhdTf8FL6WfEc4aU4K1Wo
R7qU2Bi4AOmo+Yn3yJiSAkPffB36kLz07HC6DhrUIaixKeLVYl0cwmOpTnU/Q9LxjHHGxmT173JC
mZOUAF69JPdu/NTp1sqs4W6IQVREIJv33VyrS5vzVmkIRtmuZa37BVNZo5eui7q9m32KNv3Sq74X
vx8SjQZWl+b1tzKZ3gPPP0L+ouCI3NJ2gsg7e2gmQgYxQJ8FnT/B2uwYxqFNk21aWkUy/LpOt59y
8wjaPlsPlfheKXaKVFSAOfXKQ4AV8dFOhPGfOMN+d+n+jQXv3z6Ul4f239jekF1cDm+GKFpNBypJ
PXnnCn4ovNb1x4jV6KP38uEcUjQAsrBLGeyiNlkLi5KFwmhcjC4OjPiVgKP5zq9vf9mJ7z+pdsKo
mjc8gCO3ziHDWiiEs4ZuTmXcKnfQ9qqeIBlL3HI/icwA7hdHh8U1ufEGl8DNlNA9wZ5kPTMA2og/
Y/KRUiTCFXV0ueFEKof173kAvlTS3YJAm6/CGcUPPZojjpSi+iJuNVxF3qd70zDD3VzJ8WBX/fRa
U+p+HJPGveU8oWBO9tUBNc8g8APrFSNbH2ydGRUxjRY0mJIMfiU3I06a0mVZwhXyOWEpzUYSVvVq
KtJyM3LynQMGfsJdzUw9Xz4w9c8aOTU2yqfe9izWW2JokQIq91ds1OpDZ9incsWKcD2gi7wOkxiP
Zq6bX0kWpRt2PM7DLI3xGakONTM20lemJveD38wNG3fVLci98WTOpXVwcUbvzDbXj6HkjevT+0OT
XTfRhqir8AEUXnLPLTG/jqqCA5YUVrpPmI43jUNJ3dTEzaPm9SLzBm7R01b+vWRj/lzDsvPJGDZw
gasRbCzxqd00LtvlsgvNx8xt+J9z2yfsO7uJkoGAihqBDpNXhb73Pb2EbH3KKCJXSOBRrs5xbcwF
iTbPOmlTpijwDfmTyYr1wRKOOA+dxZVA1/pYj7n97ixv/KIOMBo0UYl7iRahZiPo+8Y95dsnSl+M
93DOCUSq3LI4HuLY345x290aXBysvjHWAIagBDnhwV6GH0PTqV9eh5y1SegV49ZO8f2Jxp365gVK
8t92XW7PHc4cT1pP1dhE6jClUYHm8vtplUMKWyX0rfOHh3N4ldTuGAffhkO3ru2UBTUvRIU3exw+
koaf7VabtXfrGgTKjd81br82zbZnwiFhi1Lc99OBiU37a0ynwVeOjkD8YYJhR4FSD4hzcAWb/b6U
h7Jn34gSaia4NjhcgqbAMRZSIkOu0kvHXddXYOmhm3UnYXEvX+WmCE/GcpRBv4LQUOctdQA1Cl/A
hg0wHY/B+TzhVt4UsF2PVARHB/a1Jojnoj7hMXLvvdLnKda4w7GaajaKnV9ZlwjX/gFMZo8DprTf
EgckPLe7pNsNQ2r9km7Y30+F8r6nmaFuM5LQqzFk/RO+7ow73FBMjzxNjGlTovrfhBUqSmzSxLkK
wxkOLSBNdLYOMVu5NrIud1TvvtRNcmpYn1z7YaRhpFF++0VSJtrPhZRn7YMKzB3TA5WmGuKVZCC3
WWDbx9ZoENWTTIzPMdYUvWo6vE0V+MPnGeD/zhcTkm1Wi3ssdx64F2Uy43MTfavNtjiyYTHpfxms
ZFPHsYd1pa4Ood15LOLwShfhlHUX0QAvEyM9ESbG2q09BnrHpUUUUGtZxK1Labg39sz5IZ1acNNC
xIB9qZq137TPPBwWNpgVSi2dky+a/JwbmvVlELT3fsF6ZI15r9xqK5vv09gwP1iOZE/BnKnTyEr7
nGCOJtvhBuIhGkyw1FHt7pCzerZfLRC+vja9d/xMoOAXYiySkTgktEkfEL6GrTF2/tluQnx3ht8X
W1vL9hbRhLWjHwDXa1nb00XDQzupOPMfdIoptVeOXluJr65z5c5y1VmOxgdcx+NeNlO+w99uvtdd
7p7qzCl2fe7oNytXRGdAXQ93qgrkNuCit+1Gc17COYjGMgQdF2qD4y902Bq2XkBjj8VzbEhbSlR6
Nz4mWkYbu1kusJbb2O9RG2p8V3H5XXEgvEUddou8l84mk1CkZy5MHEOWtxKZ37Ak9sQRQxMhHoAX
FBHwGCUf0KPk6gT6vjlOYAdjj1r2XSRH9S2Q1vRsRrl36sMg2VdZr454z5x92hvRpXYD74T/cDoQ
YbbeNffr57kUINGVytq1YzUvXi8CyIvCKX9g+Cn3HkDeR7ep+4cszSvuFyxFXdJPRv0ojNF+5obR
nXFcJzF+xcKlbDlV7AVlxSuZFFXL4t8U1VtW5uUu4se7S01GCkePYYE6A1F+E1jheOf4XEhGiw7O
CKbqyU4r2riDbjnkiuiohiA7V5biSSTZoFIbj1+plKGHB63Nj2Mzq73NObP30sI8DD6tTJsopzAK
8+zwxGaMH1WLefEAG2qi+Eu3O4+vXEwTJKWR8ZPlsRwsPxmMvHakEjA6GpbSWAy8U+ToyEPcRhgg
C4OUUZB2VXmkgnls1uhzxj6bS/9KNQm8+AHgzWxXFkhJW8LEKJ2tTpxpbw5QudKpMF91WY78AG23
u3SirO9i124ewOzUJItZRa2npKJdyeWIjvkv2foZ0aOmoJsgEBn2vB6e6MmAboFb8SlBbqE/m643
sXH7dikBMKP+KZQchqZpy1utQHS6+VdEVbTGrHpQhBS5wQ52lFxkTSS7A5hxob6ofqNspXkoe7DF
M5hWuIwAD94sbxquaHMdwvusLmPdBEcxd+FjC8BsMzQjOumYk59cdd4CTBS6v6nZj1kxVs37JDmA
aTCDyc9eyGNdadC+nWDvWxdN635QDZu9VlO87L0699gZZnZKpy65EwXKYpBk1LVERbmtjA4MUYYH
s6IQNKKnuO31fIHDLB6LWqVy3c7UdlQ8aDb8diiWlLCljyDn2YPBATG/pXKClt4yaY9s2JgXynn8
qem72TKZNRxJONJmVl7k3n0PxTlFe5uH4A6hHEYAJRq30MjY8gjaUNPSAl+lXRRZPufc+SUuxjPe
wmFtRV77C7Q225Ku7dZ53A97DN8LqCmnzBG1eFgJo82fwAXPWPb67F2OUAFwdKXVul4+wqj+qXPL
7RCPgKGbU+6iMztZ7dz6umrhI5VOcUh8mX4a3lwOq07DIw2VQ0c0/hX7GNiEg6gqyARdUwWewxXr
mazdtG6T7qcMRrKu0g7b9ux/7yuLK0fXc14bQ1oeKhu3EQWk5to3O8OisLKhgFstEjfbrGuYO/0t
Zx16GvgmbzxLzW3hzfo0IxGvE8Gd07Tj8ZmUf3UvjKi8JDmtRKUawWqPxrxNJy+ZQAdDxYI22x9M
W5V3Sd10XKtadEaDjAN4Jiz3vyvKq2ptCUphe+FFGcZZM3gyBMXdtaebF5dK0bObsqAztWDm8bCT
vLL9RW7HCPBG7rLkjsEKXKp0pnyhyQ6IisGB7Vm06RqVhjsSe4SGIoaWMoyip16W5T2cOuAfThke
2LKW69FPXiWxoJ079sWTtQjBbgsx3fOt+tVOWlhbDjLAjnxJ9p/k1+x/ROsRgrHpbmDbQvgbNewf
0D6Rn/mKKwUo6xYfITf32MEwFI5lvynrkswEM+9alXj52GraltNhOLcC772fRxpjmU3Bx1CZLdqg
feHqZpyJCIA9YDec3IW5ZOda8QJvuR665bbvW5x9fKryR/bhPB2cpHPcIy2Brjhmsi8ulrsYHDBL
8RINrpH/RSj9pyjBfxMithw79JblLeny0CZ49vfjncpwakXgnvZQJ7qt52biewsXl2KNNNEckX5+
QyHIPyhqbn+2OW7RTZI0xgNAl/4jG30VbAvXQ3VJ2XZQ496AUGsNB4dDaA5IdKIaY1aGCSu0JM54
urZYcI6gbZZqEIJsq65VnvGX/NQCGI1/1vd/SYj9RVv8W+AoX/7rv/6/f4op/btf9e+LxP8fkkwJ
gpkkzv456+B+qLJP3uw//wr3+vO3/Kn6ij+QadF88SdYEKNcspR/RXsFyMFEDgVhP2GGfOVfVV/7
Dw/wAGkxK7CRBiw+DH+ivezwD8+FOLXgTP0l6mn/d7RfVMZ/yJ+ZvreArBZN2uMf9x/eh3GMcSGt
7IreYTx4XF+C/BAHTnTPFUBhnSfrmnpVcl+Rgz/pMRqg1UfOpaTkJVs7M6AeTIDVc5tMFueU55EF
itg85n6BQzSO0kNZTsYhGBy5HxrMSAlcknPet8a98FlEh6JNvvqiU/sECO9mrJw5IXWkMsqCiuyE
la6+T4x0uuL3pT+sqobuiz25c7DGNEA8rexbzLxPZqwLvzXCjV9nw032BIATOpwDMzw4g7uEcv3m
Nrul+VOHHRWuMdVDP7BllPhmp4QGNp30p4w0wtHtZPasSsob68RD7+u62powwtMxg6MebTL/DQ1X
w2M61M5HBO6EekdqhY66SOoXO7fcq+Forns2ezBw+HgF0RXS9j0Vyn2o8eVuymEqLqVnVVePb3Ne
tY31buAcBF84pOyPSeo4ufSgSGHjoRaozvc4fe1Fkkk3qo3d7yG1TteAwXAV8dzaOF2LMTO1LOic
Ovae3HGILlYDlr0w0a+7Qch3kWpIia5uvos5+uUzt35y8/sWBXXZrkhz2QwGJeTrNMjye57F4bsr
puZOqWVmqmN9GYa5+BHYQCxt3gavnadSNN8wv0lLGvfV3ARYj0HIfW+8QRI3yFuK+2gau/a5B6Q5
x9A6RG6MqB1Gu4Zj5thlLTaUBFI/TCYxbezQ6rCd9jaiqZte7Wxotin1KdmKPXGyhXhLXktbnFt4
UvIr7gN2mtKV8xuwqGAdu7V8MwZTX5aV+j4du/yO/bwPg6fn4sg9ZsLvxS9deUjDh4ayEMpbyeOt
JeGzXWtJDpjcARxmOgmFKr2AgW6rHf7NYNexoX0Oc4aupiiLT5EYELe61EnX3Ikj9gKh/zRXBq4E
8mxrA/UEEwoBYpzxtnkwlcEfFvbFo0up4g1uhLORqmqh14h7SflKnWgTfy1XX9oqmg3VyLCUDJwb
XlGHe2G1Yj/RwnPqyfh85umkQYlCCXmAF5J8GxPKanlfsLQcK4E3Pg8OmNFd/kpldG7SDF5bndBy
Jv063zQcB6uSNBWfNtJLkVF2O8eWOZ/PyD6InqnE0LJu1uhZ4WMWUfCra9fecc/Hnqwr62xmcX8q
k3w+RDPeREIvdXVBVI6QD4twR70C2bLUD5/YhZlbSg/is9t53Cy9et7xLqq2AZJ7xXeLTr6CBQFt
iUAObW8ETffYUao7Gx3rvXJVeOmCucAKkecPIDPgKRA+XTKguB0aL93E7FlW9L0n+CrarFqVeV1e
XDVE2F9ddWqYhZ5KGol2PanaPc8sC6JWHb05uBMI0TpUxoQKnU5O1akqVHCYSC3ifbLTfmenKrnn
o9NwRUoALNfmzM8Cvw5XaMTwCMvKchuN8e4NrKGC5DNabqt+OMALxM6KrXG5zZa/77WiqI/DctdV
ZsS1N1luwO3vy/AciOy9XW7IMnHzp4JnHON6hCsFVGh+sStqs/weo1WXIgzSvC5+tegJ61Ar/zqS
T7wxsUWI51XGRR2JSawd1GKGhL66zdz81qafB3fAm8Z9zqcJ+DCfhrDKbax12byeIkduh2VCmBXL
OdZ+lr7rHN/kc67EZwHzBp/jMmHo38NGiy+C53vWrwdElX6dFqH32PdddxlxQ65km32a1nQaq64g
nEhhjreMN8ky6LTLyDPVuXsk3ZhvIF6lr/kyGo1o3Q69hVbK/m2IPDx+IzeX8vdYtQxYdItyox1k
e1+jgfxk215kDGFMZf4yn6XzFB8Hlc1XBvh+by9zHG5F/838PdyFVNAuz9EKJLCXTVjjmQULNlys
CwzKHh7Yv8m7JmDTzwRZ9kH8YrhBd5Nki6j79myo9cu8Of6ePdPfc2iyjKTZMpzmy5haEk1rVlpM
JF78bJyfzcGEu6t/z7fzSOQOcyhj75KFe8glPLVmiopLOxZUpDH4mq/WMjRLrIB7moScLXskSa6b
4XoOimAzqBZ9UPbVHbqn+4SZMv+RDE3p3EUVoMO1tMbq3C6zu09Wp6HYGv95ZC7wMPwdkPdS6Y5w
DOmOxphWkx7Qwa4I+f+o0IgPQ5FLSTlZzBMVV6r/RYuHfZf4plWw3ynjEkt3XW7LKTOPMOhMqOMT
oJJJedSsxtQfFFlAENaub+OYJzuTgq6QkHAXf7OszKOZlajTFRG7OfXJYL1WkbR30WzHX7iXgjs9
0wxIeQmKJ3uG6kidEoW5ydWs8/RsTJ2xISPoHAg/mQ+qDfQTzmSaWC0f10eQxLvJHeV5GE109WK4
iKyrT9ygqesOu+jdp8r0nQSoiRdcd1gTDbYZifCv5eSJQ1zW/UtottUrL4Q85TZ0Edsffti0Eu9d
Dy+KO5vJ2Ul64zHs3ZBdeDdCr3QZONIp8e5sz+UC7gg34xgNgu5bC6zhvXDT/F4I7kK8f2z5iak9
gK+sUxxbk0ErQRjqE/eJaGsXgXOvtMb+w2FFgW5sR495L6KjBVzwrgf5RvzZaO6Noit2Dp6vtybp
JX3cQfsRtS0FG7TzRtzvJdqMzOUhT+k4SQrHpQwvNHZI0SS4qFqRD2ZsBzjBm+SCtq0ffEJ4l5oo
8lE3C/nHTZzvM6/kPuRqcY36xfJpWtElj0r5ZHq1ZrcTyfyxJo24KeI4utiWC/WNMsLyU9PMkO2t
MTYfS2KEu8Cockq+srTZuknO0zPu5GsNsv2Ny0b8IPGm7KNlPSLq0LimXZPtB0dEGw0B64v1v3hA
uRgejd6fd7ZXhut+UOpIkIfnthWpUy6z4qlWk31SQYCbOWJn8NJw09rGlputu07KbVMlDx2Fp42f
mQdaFeNnTEIYnbtJXX1njNYijBh2Z+UBpvP8bSGTeQ2xIGlQJe2YE0Gnuwas/84CvvqFoyw5xRAV
HtUsuu3coWX1TaNeQi/qXwxb9ReS+d0r0vaASJFNyKFBfaumbjwHZqo+K79nJVu1Dmm7KG2HJ7PN
1GMycPyu47yIdrWUPT8pAowFwy1Pc/A7dx79pr9kYLi7WVnZfsxoXmsF7GZec+R0aGUhB6pp3hIe
4qfMj7mwdsy61xFy17cQAW2bwT04FF034blPjTfDZyfYExzB7dU4MbYi0jKq8kDwEFbO8NS2Sfje
1DCIdEAsnIXzAIooaLqkZn0zkV0vIvFS+jgHqhzrp2sBhm8Le35vvIZ4kNPyFdq83S836rqrQIS/
EEyR52YOLOizeLLiSlOQNvjOG04H6Nl0cXI215m88kd4WxzpJJPRXJpDxmiFhtWSbk+nwaKKk+t5
savDGTt2FIpsKysauckEZLQKFga73cVqOV39egzuZpBtT7ino+8tiELk5sSfihUJwMlE6jLrj8kl
XVoeW3dEHQ36Fs9YVWXXmv6ca2onMl7rGNqASpp4k5GxPbCZWLbeKdWea8sI3ydrrl9yRiuQBJUY
9qS2WOGHgoW2U8l4my99pYIwyt5vYvHYLpHuMk6sY2/Fzg2DX3UYGszMvA/jeNPUVvupssL/cvq5
eeUvHJ4jadVHH6n2QXHjzNamaKNNI4z4QHKrfPLSikSxwFPCbaoQFtvzetqKojROZuKU+yqk4dgy
JIe567XgOC3JwinLH00/Q3EA8pa/eiRun6n2iZemJQXEgAcS7X48/js3A0lXm925tixxSTtnIKVB
MbmNLQHchUVZZCC6YCX0mJ+4viM3My3eGmRXMrt1J3Aat4L9aGWcUui4D7/H7f+W6PDvywl/pzj8
b/KcOd4C5fvnmsPhs9Wf1effig7WX37Pn6KDj6EMA6LHhOsJ4Zr8aX+KDu4fLota08SvD+Lm91f+
hbozWW5c2bLsF+EZAEc7JUGAfSNREkMTWCgUQg84+ubra/FmpqVllllZ5aAGNXiy27y4EaJI+PF9
9l77P0QH9V84ynRYMKrO1hfSzn+KDva/LOxR/CuUh3+saP8Dv5lm/2/QGxBYrtBcE9eZSh5M/Ddv
Q6bpuE+zuAwSVX+TE3vOsd+qTjfeK5JPQR7mMhibpfnUn0nulDKSBfZ0oWZflZHx6I5pYkC7Dc2H
XnX126QfFxoM2izX8aa1n710lKNFhsfR0+44Z5iXmB83Besot9cCVnLGmvcph7/Nex6SABVoo7VO
3Kq7cjHpz20B8LvKTjy5zaBptNKbUHbzOdc9S9oYAXo8PhUqhe8QaV2DfrB3HTdtSlArUiq5Racb
CVscK1NJkYJdbEYKKvjexLnt/yru9LSwlKwj+k7HEWTR1WEN04rKg9nPFO5a5UQwrrHMxeNMbH+r
dr+pjQr1oW1e+m5U97Q/g5qp5iQQXD8I8QAMUsQHx4uxIr5yHW2tvKAKUpOWC9vTM3faE3d8b1Vq
DlnOFc0bA94973GhO2SXR5thtSbAC/2xx09iAEdurCs1KkldX9CGyOVOxkW3iF6Kdt13v4eG9uYW
GXxtd4xbFYy8pSY6UlJZy3/jx5hD9ICx3eDQzTw1YXMncaokrFzhLDxN85ZHc6/wDGSgetorwlwC
vHEcRNlmHNyHm0x7UgQwoy0aE4UrfVfaJIPs8qHp4S7NdYoOBg2/ckFEHt/fKpIkskKd1z37sCLX
3YhuxNJi0NM+GgLHIlc2MmNXE2xtXtvUQ4IVZxr7nAcN4gSxROleNFNGe6Pp/4Yp3jB+b9asqBTp
BNWn1UZIspHyp1D0nWHmx2lWZ78zO7/OSAdEoXZP0ivf+FcjtI+qyfKdYmgKSSv+pU2ThUolb8sT
dGWqlEFbbGM4MgIGGBYlU3LEpcCCK1Uoku/NQO/xF5HnoyiSFQiFfck4H2w9uUQ4OiEpOffOyH7R
WcbIHtMQZqTfbainl7Snwu6naU5lTJMKNblcpGxKWRvtIFlxr0QHUCnUI8Qt9Ka14e41p7ukdv17
SJJbklBAvaTLvqcMI+RCxt9QNOzY9cZ99ulxRP6U/ORGXn6WXDPNImZN90mr4EsPM5xdEmLKktTI
YOxDWw7EZzlnLJTZH1SD0EB/Yx0mV92ieFOdxzcjqrEIGn8oGcNWqkAcYtGxkeiNRMcp6E7D2Qs7
1Aw3Tb0QMgeUYtz/y9uYmFctWpqVGpUXh/TaGv4YNgg+TkP+CQgv2wMKhQhA9hG9O72mgtJQQ+FA
wvk1mM5PHiYn0Hlch6duk/Ms8etFI8PCfoYAPmiBGtK4xnI3zOQPskL7ZhQxvABMgJZD9k5Jkyv5
qyao2FFh5wAnCTSezrrODn27x02YNv1dmAoc8sVw10kyiPWswYpn+Yrx5RmazN8Y3uRp5DAOhv63
7KvqGo4YJvCI7InjNSfs676SQ9QJh5x0wWwd4nJ8urH6oE4IpFiRiUQyxi4JsfjN4F1/bZz+pQ3V
8Nh0feaVc9X57YA3QsFPhRs0PfRVv+2JQmzRaNrD0OiolCZUd5YI9b4W3Bdl0t0pW2BHPSJzpuFH
nUW3WatfsyL/KMylQ4ZRZq9fVIt0vLovcR98yKHbhRlXVde11NNYc0eYTP1vVF0HPhZ+YkCbcqR9
py/ivQ3jq65Lgro2gyfUGXWjEwIiGzzJYDBptg61Qg2wtpyHwu6PBd/K0VnQN3SoXZCKGkgODhnl
iZW/LwYsw2YPItOMZL9nsuczXjnrqSyYvnmKrRoOv8ukqYem4QaZR/2hLa+k5Wx/7Jr40DdjDGh7
AuqpQwlQYnGIJwedDY9CDHMiGOU1Mp8G5ZGUBBXhvEYFU2/E+QEB5GmkZE+v07a5pxKIKdKSpEvM
L93I70kfPyxshMHQxvY6LvXX+tzD+11LFR2xMI3H2GcvYWSQY2+dZtUZgp2O++hS7Y9Q3UMjKYEH
4zKtKqs3WKrG64RgA2MsWBQW+V8dZwHbbcAey/KqU7LZmT04bjulhiAEAD9lPP/Dc0UDOkut8CtL
y2YNKtMCjub8pNYnY1vq6Xk5rSDE+ZWghQriL/m/hl3crMoNR+FC6aHxrhN/Crhz8nCUIDzoAaa2
Wf40af9DJoH48U5WMZvbpPiFaeGVqAqbfOhELLJyIhFQJMq5v/FoggkKA58M848JbcajDvhBW/or
HSrNrpnMt8hmA8jj+JUTD5cuUtN8Fl30iwXh8xJr+bkc2DyrXOzdR2k9w62IUi1+6bVdpKT7TB5u
8rejVh+mov2W0qqfhDFKGBY6MY7aVF7LHnzXMgRVlfD+H+cFsE392mqHMS6O9vAwEuMcYq1jZ6Bv
olrPNnZp8oju7B8jYsOBeszR0NS3SFQUEmURb5Vyecn10F4p0YRpXktnvunhk89x7S3KNHEm8vNQ
qAwLprFbAixbTTqQSnP+4Fy9FXgsMVbmGXxHNiiNaFcD1sv1QriffiaXnzJv9kjqIdXezUen+Jo1
/a7HtsMy0CS0zSFDDXK41HgSaVIL8SYp5YMnmu47Gikndi/rpo9p1cUI9DSJP61XHYO8SgzIoHPL
U9MGi5tWfAHoc8oyXCf2fMBqfSNqMyIkd0ES/w2bicBgPTPRc/J3OIcCxPyLMtbdGls+TbwtbnxY
C0fsK17i4P1OtHLYkGGa1olwUPSUM81EwmPrWGKYpuIbjSd8uvbO0aDsM8sEjsz9oxuoQGOpTmfB
lGzFMFE2JeNfqdvxsSZaE7bmMQ8RJPjQd1F+7JJyIPbj3gwpv8IULoGC081D8l+XTnwjDBD6EPO4
+uIUNCrlL8Nixbot6NNl2hQN0QUGtENrleICg+8qWhn7doVJrKJcKjb/GmxIEPOA3Lo5xVNl2t6b
3sl2TNULDWnDg/kz3S8iwhDQVzsNQYHCDdGeQOncOosl+lAo2jashEkQZ1dlg/0aT6921NFs5yx8
GZRX26VvRsmbb2WKZ6KOzkvrPMq+wHKUhVzQs/AndZdnRfHGdOO/zbgsvizMXWSYFwKc9rud/lb6
KdvEU7mecTLOvW1sxNzNvxZoJHNsH61QDq9STactLTh4nUh7pOSbfrG12E7ZM+4pzIkGmfLVKrCZ
hSPD0XNqmDDQrkHFSO9phU3iBtq+68FH3huEa1didN6g5LGDlogu/Kj8MM5f0hn2bX5TLTKWdkgG
/58vOcM1gnO0bUhfjSMf2KIvk6ds7ClslLy5lL54xPScDvlfJC3nUDlSX7H5aE91SHMonpZ1BXzC
m4bSj+d+PrT1CL41kzuRRsm2tJYjaZXIM7DbeQPK90nvDT9rondG5HgX0UTSLX5p6hXe4/mOJxzB
JTZ/VLeY192UnPNsTrdVOOteVETe+Kw96tEmAz1jXdouubzjb7LM+uS2x1BOzj2eqdGaTUhsyLyB
auW/kjFvDk7E+Z/HSufJ1EAAtKwMwJkZXjs1QzGmgNQVBjlJGD9bKiKKg4Ezaz+XDfCkfA79KQ/3
8VNxSoyb2nw3oVIdpqHJj8PzS1r6oa2RhU/iHGhZpO0xBj8K4TSbUVAm2GsixseAhaVytF8A35Nf
baLeQhRc+opx26qglHbAzvB5shS42VxuVrESL+RewnU2EwSsteyql9xEqpwEmYD9uAaVwu7UVLHB
8jhfS+EW2xgI58qmVTgtpu48Yn59xgzCVU++HUpDpTKMxtkxtEAI5Z0z+oORixfacT+gYjygYM33
Ou7Te88qzaSaYojkQKKzqBmOcCdpkvtZpMkzqtENmkN6qAud4UZRv2C3jkCF8DqonaqcKttWeSKw
0kEZJtcrnpwOmnQXvU5WsHOnd3eaWFyXWwMSwl0lt4pZEoGIMntyIi3hUuxjPgdu7BWjCxKKdONm
cZTPpXKvJSu6q5n2i//0ixELwec9UB240KTjNTgBfDVlD66U5nduVdjIdJ4t1ShPCmY/kpMNd0Jz
iTZYW66xY9VBpUtrE8eRjaRSdWtjdMQn3IUXXdkxamaXPo05K6Wib/olksDhmJksfsjbEdJYYBjd
RthV5HcorkBt/nn7yS36OUu6Mczvm0WSscZZW/8hcMr/w23euYngvecttuvhLL8sk16vdBGzpzPG
uzFpekAimuFGVVM/cUsy0GbsBlgiP1E0jRW4EOeU4Bjw7HL+yAfVPWu1u6XBx/Ttpr3Rb3UBofC8
Y14gqexzSQ7YBfl60hdkJ8NG35td8cJCWLwkmLtFUn3r0gTbSVAZiA3BsogKab81eQ1y0R0j7ZDm
WfyuJZh9wyyh4W9Ii4/BjEChuQd1YFPjwp1c64C5t1OeMvTB4cAHg1vRbhfrFkXkSunYynEc3jDJ
VYiUV6yIJPenxcAxZs/MztDAQi061kn1W5W9c8KcferUQbx2gO/XZG+tgASqHpS1JnZgUxLe3cor
jyn1N2sHWLbck2xThJtFn4YDXTfp1mzDzybjAYcjBKymUQ0Xq1lASaJjgJlSf9W28mCatb/bFKhq
ZvB0yCcrkKPUKRrkMMANoHmJy41a1kuz6aO0XMsiJxhOk2qQGyPsG9xsh1Ghn2dIpP7pcs+Tk8ky
pzKf13QgprjznpYzRblVvUIidQqQ+Kx7YS3TS+28ldqepOjE7qycz1UCTU0woJ7H8UZyvPhMlYTk
TFtRpq2RIcvHWxQb8i9ljHuX1+kRW9HGTIxjxxN/ZLJkwHCrMvFZvckT/j/bLyY1R+Ce5YlaHuYb
CoW2nBPUVzNnWoLVGDCznZz692luHd81KpvjQi2A7EUaH6DmHRMUMQvxRy1Mdc+RbXkFfl2KS6Pi
BWXnUKotrFZ0Zk8rFh20LW7ocZiTK5+o+JoOYgiI9tiBChLF63gK3W0DVCfqr/pIG5jGuDr/6LG6
natc+25SrrCDghz8zOsLVx82ynO9lmrJTNF4R6RKGNpmguz0PBbkNuSPtMr15Nipkc3PGZ9iZLEq
wnfMCxaCh2UCQO+qxFbI4qOPGlo1uzB6efIGq+lmolf/iH7y6r+Q+IyH0ZaT71RTztn8zOdkXXvp
lBzrSzcfe0OryTC32kU6C6kUPaovdl5n+DnS3AcK+0s3YxDDZRqEUzoEKh2gE4+xI6jReg1df6sU
TfTW1wSlSycjVlRqsDecPkihvK6FDqJhqFGVcUHXF6AetNKWyU8dBUx94zsuTK7AJp7gmQb1OTeT
zZjNbHRUwtx6JXlFgBBmKPN2hxUDNs4aPeM5mb8iG8QvyzMQaBFtb7QKy3KmiICHMO0QTchDO0+O
5FaygDqA1G9qEnxRAQ3QFumzVWq0SBhKYzXphvT6vgLfOZfTrnKjczehxjHJHHM9yzduy/PQmVAW
HAO+FmvLVZvU2bZNlJgEZHHAI/CeAPwObD3fwgBILqFTM0c79rHTjcajiqbwWCxpPtHDDGedgmF1
2PJ6mdcmbtKjKqxrO7OhG5HZYFG4YtuPOtCyKikCxrdkBa5YrLD8yfOImaUrKPZwFt3dmE0f+s48
pUEdlmCiZqG8gTR6s0IqDmtVdBtpNlils7nbOoUbbzsm+1WEiHlQUjEhA3j0qgvCN1p1MK3Mpbmq
YFicxbrCyhj0GBCAQMzzGs3fOZM/01FyOuFDSDJRfchR8KBpDgoczk0Kc40DJt2B7HOOVKPBTDDZ
OIa5vuqSZBWiY0J9Tdh0kZevo+mxsEB6r0uYbV3Rm2xQWhfuJ5um2lCCqk2XjZMqqIGt5afPql3n
ieXjSl41Cy2BplFtKuzWOvmUTGj7KD5weaYTt64pCX6iUBfV0F7a+lc1hzhzEqvcSNVQDv98aZ5/
tVRmEdjj0ATilzaa2SlGsUFQrUZOId4IpDtfYzimfYRuAlXwROOPDSMPQVFEc+w5C5B9KfnTDF2s
rXlbwDwXrYrXBUOQ0mLZgImIfAI/PGTwWOW21W0bduT42vP9jHGWP+RA30uqfiuuRSyqVz+KsZ/5
zhLJ1dJ5zYdkPy2TdunJTGAYXtYO+OBmZeFU2YZWdzXybmR+E+uFD8+ubo0/MHfmq1RQCEuXo3du
tcrvNbs6Y75di9fMsOH/UvrqmBpwv8796LVmXUk9CppOxfihtuLI9uVgzCaIXqV4FvzyA8QQLDxw
DunRmLtsE/mspNXvbhww0MjuMKs8mNI1NY3I0ICt4F/ibPxiDQw/ETXIA967y7Hq74Q12IcUOsiq
ZFzH8RTR91i0nyQ1Bt/ODIsE4fgFhrcMqpJ1ba1o5NZmubLhLa5G1XF2JIaJbqc1ycBoJQnXrDIr
in2IyCvD6OmHK6G1kyfvPlwo/8sSr/O2DrdOOdhB2cYO9P/aB91LT7UcqrWhzupGFGjYbqR+apH8
WtJht7ileDHZeGyIuDOx23uSf5Nf5zyxqrZBjnK7r6XFYK9YZX90Z4rURkJTx8J5pdDQC5/xSc0K
L8XQ4p1wuYjFT/tzZtQNAkvNeAIQ7DjE3JEbMB8ww+Zsz3O/5VKrLUgmdLysVCwxtcUto7rCMhxe
XKdEcyfCM9r9cIl5p/MT09dQZrnm2skVjMXkWXobk5jozWNtbscJ1ZZ09RiQ7fk0EQdOM/SR1+8o
tLGxi0Lsk3jyMxXnUmSV7Muj0DpKEbhL/gNnj8ahQekDM5rKQHHN6S5GnhnVWL3W1nhHzitf58rd
Y9aafOkqg0c0WQUyL1+xaDI9xZJJI40m6GkT8gBgnU8uEBtgbN96QVoIbIZ9g+JkeNqgk2F6/u0c
V+6mw6DN2ymMfeB+9TaU8fKrWx7uNIpT9PwjF1ZA31H89s8XHU+zfiAwstyiNIs22iiFN48MzlGD
eUKJZorLlb47yrwf6TIF6jZFdIJOmt3trUHaa73jOs5bZMM6YPQkxdHnIqReTqelasmzi3gO0v/8
VUdmBgx1tGUDes7UrD1Yc04A3lrsIFv6d3cmn1+zEHm1vuhC6rhkRv2VEX2dm/z4wKU5H7mMMH7Y
eN9gsLDHIRiM2vjhkhE6opO2QTnW90VR5j0+JxCxtXoJwQT4VuKnUOffiuVlZrNzBiytEIDKWlRu
mu347lK/1KrYM7Ml3OVO2K7Tvmh8CspbOE8e2QFOPG0+dKHUGJqqy1xWCo9f62jbjgsMBihBqOrb
CjLuHmUIvhFoIT5hnynlkzfIm18aGZyLmlYeBtaDPeA2x0zUnLuhAf4HIH1L3aEMeMNImKswXdKQ
J9asW+vIrlT8gYnlR6ClN8a07KYsHVbK6LqPpdQ+O6CXVIiOx6U36G2vi48lKWMGEXtbFstfuCjR
zRhDQGNPiNs4RPuikOLhRljUTzCq6bwS2atAIzz882WMYfxShaZtEukcsolZMIqz766g0HER44UA
l/KR0toAuLP5wW6yx0/x2pb2G3r2cI6rztwi6M47DS/XAKN2w1jKI8Uw0l2v1N5Qz9nFpbB1ZbDg
O1OIcZBGbWzNCbmwU3DO1cnDidzkkBQ0gDqyrA8YWkCA5SlwVl70SqlbVCpxGAziiFbNg0AdUwXf
Qmcg6NB0Dn3HN0lWHoCv9RvEkSe8hse1nECKN/QM8EHgHSST9tbPeXhZ+vShmWl8NJ+WRoUVvg1v
a63NM2gKRrZzWEJyM06ODQrD7s2ToX+SURgDO1PvYTIbL7nFO4kkgXVUGqivYJLYTqoKMs6EsXpn
dOmO75nzZ2gOpYgglHU5DH1wh0EJIoBOOmM1FNP8Yqlp6Ees4gCEITuZ3bghofeuGIVCRNHI6ISu
I6/TMQMjufe7OCU837jLb30+LpbkkCxrmDO3hfPr3WH4b8a8ulgTfkqRte+FxhRgRAZJOR1LAbSl
gvzbwAwyakenV17UqrR2tdSUA8xSjJjsFC1SgqIHH63qLA9cwpEWTtu9pfa9H5KVXNUOtdSJns0+
D+4zlGFxS8Bd2o1ObX08RW8Vxk7h0A6cZJB+ime3fKPpV5z6+TbvsS3RloAnuaw37AT8rEelVtzq
Mybxva6qQdtlLiqxVEePv5vX8ETmDXofVLA6Lpm7SXWMcQkdDMqy3s08CQQdF7QYEVtNza09444o
DOVjmJ2B5l9dP0PuM3bQNSwgW3nuD5377cIxyvLo3mjSE0Ytb5BOlVeuFtMa7ZtdQL2xdd7TMUhK
HhXIm1XTa57OJOml5J+9uBPZtBJgmlHPcAhPz0nFqeCj0N5a4Ifqv0dpHmWmDnebhjT01SLh6HaA
2bdxt8X+e6hKMzpTT8GJTImhHyrD4Fdzz+8VjvLQ5rB5qXVBL8LVeVEK8oMLm6EgizvwapBzec+G
HDpp+j6HzrzFZfXn/4n74/8ulfL/k0fE0gxHp/Hr/+QT2ce/myz+XX7/F6fIf/7Kf3OLOPa/XNPB
LCI0GgB1R8OO8W9uEUf8SwhCWYYQ/04g+neviG7+S3dsyrIAGVGa5PAr/iOfov3LJcnlYu6gPf1p
Pvmf5FN0Q/z3gAr925hRHIegCn9GvCv/NSilFrjNQ6CJQSLPA77djTO69Ydwlwvs/v5sKJHwKIDY
NHgLf1rL3UatIv+mrXMyaRSQjj2ibLthYM3a+FbZ3e9F2uWeaHTk1SHMvqQzMC2n3PNlaZZn7KSf
jHInbUlZtqe/57LLCGwUKH+GWG4mBQPDZLPj4Bz4LOu7qhkC7yOxbLihZpAY+YtpGT+Shh3CBJOy
akpzp1LHxMHFtWGxWdFlrsSQMB4Tpf9duS16Za8A8tRcm/8sWGKjoGpUeThN8xgajG1IvdTgcvuy
HIflCl33At20y5XiRDUQxtlohvxjx9+aHfl11BMicOBw6IKGl9LYcFlm0Rj/UhSWvLnrpKdGZ3OH
OfQ7xnDmTslekZxxNbZwpyn23J8zr+qiN8N5oGT9IblBRhrHtP3cQobZsqlmWdz1aog5/4fkXMC1
GTtl2mBLDx9532LNrSdf7bQGUTT5HKik+wJceSJPEnFxfaVyZTktLHJaR+Rrixj/IampvhB5euHx
x6k9bIllrWObs8IJR+PGaKqfmNt30+QYt3/+EWU4+wmO2apn8rmInkR/VRWaD90ZjdkyCj9WRHhD
URZrssjjR57zGJNZFO848yMQqgMsZTyvbxmM1M1sQ6xRm/5tjvUcR7KBBqwk+0KJ1L09s9kyevOt
GmA6mdYdUNbRSNXpWKXtIwK1+DoTI2ZbX7NSY7cG3hXPr/suBC52QsYug7Lmofaz0OzjiEQK43ub
3UjBa9wlSyswEqZk6JX0UPWKRagpxJFybsMuOZuT+75oZnKKrcLAeQHoNGrq7aSTEB3Qakh5eAbm
90M6C1qnG3PwWkjr13++GDMmjDyjQAcpPDuX8VJsoC39YoOu+VVjT6ditt4zjVsy697uMGlUm1ja
vGfLXa3xwPyWuQ2DCW15BeTuFpb2hDaXv+WNfQq7aT4SlEdPLuY9qIhnX4r62bEOMtXJvKidZGlJ
B0rQpUArAJ7GSNJjFZDH9URHZrw3hcUaieDCRD8m22q4q/1OUcR+zCiXtNwA+tOxZW1Mq3gON2tQ
fUr6iCl1AcoeBd2uds177ErYcvCJZTULwxnXNSZP2LE5k3XcQQVngBi2RbY8jF4w72KOillINpZ1
pD/J5v44mahjzzxwp295i2jHdHwiW7Ps2OBC52g24/1TMjy4WulbWjFtKa6tNnnfF1hsLyU9aSbB
oHc0XmNbg+dZp+083zpTMh5E8k0dhkCUXU6JSdy9heycXRFNPvFOF6VnkWhdU7LuSrdfF0UJfFLH
6gTs/uJQdm+AW70LzXjBPF/stHDG5KUCNkUMfFVjDlhLf1YDFqO+EoTFCCxt2SlQYyqt5ozzBkD8
nG+0pj3GyPiBa5jBrDrl6yK0d5XcsUlfhV/OJJp7Ahuc7f2yt4phOCTQMBjStSrINeNdTul4KpPM
awvkLSN0EREC8BgUBuSquutsqb9qbAB5p6mHeJwFu53ke14i92SbWELyItkxKzd7ht2jmhT51khN
xJOWGNvAypdgGvn6aB5pPoiJkFnDZnB4Pw5gOz0NsDvXZmmcEyxyiLvPtAT3MOIaaRpEKIhv7siU
30KknLT4mCc8SW3cx7ussLm2ZeXG7LLwtNQ6ZhFyTGv9V0vah9UYZbCdZpF3p2zLZAV0ph/hjNnI
3ipheFaU3jgPIWqdATs1t4d1SBHlQCpHg3WyhMWPVjd/lEbZDZH+J4GxbOUtyiCgjrI68Cr8ljXn
gKMqP0uHW94akYSBX8851Q2NtL6bYvy9NDjDoFbcn9VYXDtAt7dpi8ggXyfReWZX5hQ1EwkSuLPp
MfpjCOzIPG7ImchXfk/MTp9ybAAwEIwr9G2yT+fl2jUssw+z1sgNIbEtt5hA1sNLLZ3Jm7OFtpYm
4nK3mBcSc2hZIwFifWzPFUgNqWTuvreUNzS/cMXKMIga46pNGgaKCU8Z4/g11VnkDBxsRpjs+vzK
bt/J3FMGofIksDKycZgtB3owiiQTdMv7y6oJvaXN3gbosnEMLkCitjGXwxrQ9mZ518B+7F3RXBN9
sbchOY8qMW9jGo6fttFspq6eH2mhFSviszDZ6OHbqmbnkWvjWfyKbgCzyyXnnyqtPC4gd9ZsBlTP
NFtaB8p5YB02mCQx/CypcaqHYXRbZvW9HqPDJN3uTgpQI3yT0EaYWZc+UexDZZro48qMWLDJscDs
aoc/dpiYWHmEPq5nqmqyPtw2fWL6ce38raQCHSvmMVUUDsbTmF2L2yjutnaND1NbtBPbPHxzYeye
3JSwVVNfC0zkBgTv9ZTqtmeFGEZhc+XBWODReRoXwo5hv6g0c6NiNNm7GjfT98Gy9s1TFh8T6HuF
6eLS7x1KNELsr2ZYfTrA8kRdeeR/eSgO6bXPcwC/cB0iUa/tKL0j1tced1ZGfbmh6KL1bJNqAVG5
fA7i05x3rEIwzremfe+gtuIToxOL0AvdZfBvgezitmP/YvoanARagXRBqio1V6VrNohSb5RHV1c9
51/hklyz/F089r5rmEQUEQKU5b0zrLsO1EkDN2ODr7ZYLZd8LNU1sLDjwKGW9V+wEiTEQXcCNkkG
RLm4KUFRTbeyjSHqOWCMgbdvqffIHB5u2D6YFjCxwvAF1ZfsBJCwdR1R64Ap+Mskf1VmUMDoGsMh
idmWXS+tPdbdrNTtZDNJ0f8xZC+Nadxa/jeqo+MRkDgT+fuSzEJTY+8r3MheF6ePZNVuQZ/pK0z1
r5q0tlZrDHDugTkRg6UFS5t9yEaxB4ooaCgWhyJiWWulTgJFGwRVe/mfUolfmYG/MPnBdAA2ZAuq
DDKoQiA11xB3MlBFMoVlG9LVEum5j6TO3ZO5EcsNhTBHt8AtA10+85WQv9Cqb8UawKpo5bepduka
OTPeY+FnRIRGpLognztCVbNCBql+mBIwR2ML0j7zvu6Hg9oNeys/26F+aDO5J2UGsVhmPzqvvqpa
mxH45ljim0oj5j/LTTdNP0EayvKfIe5YcwDJIazA2Svce+/Wj65xMRTOHw5CejwtAdVos03qT3+f
EpUASJ24BLwbnurxV2UrGyJkjL16dZz0NlnDMZD8PradSSJUMKcqMnJMhssUbrDH3KUw29ViRD+Q
VzcRephjWNNKafg1Ju7NNZb4ez3KVRRPm6Z7aMuybTo6yXFCxMA4sKtTdiLSHz20dtRWJxiDnbsd
ids/3x6mFnyBE+ByEcktOdK/qeT1ICnm6QZGkLQN7+FE01RZ6Ltxifb2VP5UjnizMBVCDvhyCro3
s7OtWOfpnZjRJ8yTYNSXe8GbCofeMW4KqnBWmWKek1S/2YPCf1C/mX36g7top/b1Iyv4LV1lCXgV
Edz5zozePpN7/em0/It61x/auR4qxItVO7JeFLeyCO9Lmv2QNP1dOT77ttL9sqPwbuIvlpZ7T5bI
57Q7Rnn6pdbcLArdPGutcS7S8N4U8EoG5a98+n2LC7VU96RsH7CawS+lX0hSX2h8hC+Pc2fv+Eyx
aNu3/CLb4hvgOyUc/0Xk4BZKiwqYyVt65y+slaCeMGtn7PGsmWPy+fu7Vrl2lCVZt3glJGMxcywd
KgOZHDtvAqDgXwTI+LxX9aMsky9kc+ocsP/nR2TIB2o9BGRlY7v6Dfwkp1V3fX57dZ3/dLmzyxuk
u1hJvkrXvWPw+Orj+BZn44tqVGc9OEez09DXVdDgiMrNCkxqCfhJPOd1RFC5r0z52epEXELTPExz
cuNaiNW8/cBEB+B15FFCio2uDdLIaoGhneg8m6uUk1lFAzGar4m2zyd6MqKmZo1KjhkJvAfTTtyu
5uYL08Q1BAO2juDbrtzQvmZSb9H2GHWe8F2RqJ8DDvEpey5udfI8pRr/GW33ukzq1ppG8lVlu0mn
pQ5oVvxjYOrZO/q4N9V0y8aP20b+v7g7sx25kTRLv0qjL/qOCRp3YjA3vu/usUu6IUIhJXfSSONm
fPr5mFWoQg0wAzQwGDT6JjKVKUUoPOik/ec/5zsfiS6gpGTYH6hs4pHQTuJahFgf0mTfUDV0bdP8
Zvd2v05qK2MCSwtQvl2zMRIUzqCE78a2EMu8rPpzXWZgCSISBu4cHJuh1ycMdQDNojTFh9wBUh0y
CglLY8/zijYgsCoXmc4P0U3RPsActaHIZXrg8thpDWgIaalZai2ZZ+cy/86gPHrqy2a/fA+7jJZK
bSDyTS3LhMKYqZ3Im5OVbxzGiBdut98ap8ccJU8ZLznv0HDA9qb9c8J01GGMOAWMD0a/0Jew7W1C
HIL4r3FD2DldmW6ZfrczY7jQZMoU7up8I2gGrvKgeYyqPoRyLL5bfXUqfGE8XAwXPc62jaf9dy1T
cfSEegpi8po1B11zbFMakbQ4T8kwXEY5HCHAREeKhlhRlju/JDYbdDyQvUGIPXRWezeJPFrHXYhL
K0+HzagJqaVhMx55ON2qFCs4AeSQJP5eYkzYdjrL7/wiGMt9V4Q4yMpmuCKWDFcaW0EXW310dCwu
0tSMwlOD1h2yNsgtw1xP07vrtv47Ei4bIrL6U+rVh3HU8t7HwTv9F+1W06hwkn36AUqZrx+5+i3s
x599177koumfkYa+iMA3FxIpuAldToheHkcnn9rdTU5imMpQ2eyDvnfX9dg6VztsjlkyZtegyAXV
UKNYVbA1CEIE9jH1uvRQe7FxkAIfs/DUERRxincY476PZnpTw8UTifccmVzWqTQ2lpE/2Oiy8Xax
6kq4riGBIyIKERi8yswJUe/L+dBkCYkLZfRPNdRloiZqmyOX3Oy23+R2bp7T5YNRVr9dtvJ7h9zk
vgUGiYVM4G2vobjbk5++IkFl24ydY9vTtxZWem/UUXFQeXVtNTpwG+XdI479FcCW+UJ2ccW6R+yM
PhBvbIDbtWF7n1haNiWu27NWPbzjjpYi3ATdEzCBYhPLTLKnddY1LcvsgjmGyC7cWDFaK4vQ9SiC
fK2GmKehQ/whsXZl0b2BsjfWfN2rcKnPUnrAKdzq4BJ2OT8CYeZHM3J/17YOfiz/QrBpg0SFDMNx
6iVru447ufmZFsZbYRIpAKFXz3cOKFdjoj9gjJKY9GBi3kYTcWhK/G/cAJfyBxZM1YQmP8zeiuQz
YH57YHcRIb+5yQtdCNSPqJyikhjYxWLeabcWytMWbOzGBGa7FQQ3l2Q7xJIsyTeevbOCaME1dfrJ
IAatsGpu80b0Gzxi+HR9MP+mbR9ij4a5xsDrNC8w3OFqYTB6rQPjMOIIQqJwgxW9XeIcg8iYWoDQ
tPLV6yYL6wPNu49gBIK9oDYHGrgQjUaistN7Ost5J1oT5SSX87bLOoMQSPPdbbN4q0BXRCrPdzHi
1VoHdOkp6QkK1HntUyPO6dQcTwWjzTX5gPhq72MLNp1DJnMcZb73CTpHFA/2M5xcfvJnFJePcHBm
5jEMVqVs12UwUOg9kUimZr3eGJlu98OS8/LDhiU7DeIsWjnaR9rgIZpwKxnNu0uBFQY3DbK0myzq
DeOGEgvy5Adw7jNFTUW6rynEu/31wRuFtbajloKSkrZzS41qjaXNXEkT869D8fS6nBV7L2yYGw8f
f67PnpvMB8nQTWgpu4amyg9e31yJCFOyMiQoQqSNOejp5OTFN/YF3oXOwnUWBQNo9PbHNDqHUqi9
PeP6x2TCuTe+az97Zcf0JeY03gDOAcaWyK1B+cc+UIJ9QoWBtlTtm4MxeENAgg2YWT+U739mBtUG
ONHdo0/FSFI0JUs5mRzmYv4yjJZ1BRU7eE3M8ezQPs3BS7+3nSd/CF1VGy6G/hx09fDaMtOFMFUN
ymQ4HxfzRoS8r72uoYtdKGOXUlK0xYXTbMbQ8znUFT+LHpdhlIPFKSK2VYFuiVpLfmrNLxWo/LUw
83dL+CQ8pvrpI83lwOzPkqqsC4Rb/MAL44aO7ZzLjgj5KnUlHaAz7x9aobkHC+fVQW4j4BT3R1cM
Jx9MXZH0r0L0n0EXOofOnb11m+g7AbLhrPtWnPy8uBJGyI6s6rBXLNtf36mfxNA6+1LVr02BQNd+
gEhrD9AxsB3P2NtdPUcv3gLKH1RanRpVModo1Kdg8TQWVk+iC/TOsgE4eKS0qhj1Q1mE/kOzi599
46WlcBMNnexX61NXF7kEMabcWPdTKYDhJpKOzlOjkwNdOSjNlboIA9RIYGDOVu2wRzwkrKP5bks5
HDDiGbzYD432FMbpU9OmPgBH10JmURcSl0jYWl106/gb3yOdVD9nnU/3WNql69BOrwPiJwhetUpU
6wLuKz99rgvq6YSxG5E3QdMae4vhAIdGFbIusLoD8pbLmw81PDC88JplNBt3P4XqP0RZlc9Um8T7
bPJ+BTFRNllx6SySy4phTH02fX7o8eX/mZFDmqMKFqHX/uo6zi5DLSi8Nw0iCdGE6QNnaZV0TApY
57ysvI5wBDGq+2onTfdnZdbOheufLYENmKUK7nVZzJd6pPKujsnR4aoFZMqRyE0hJZVZcKiKar41
ZBZyqcQRBD7+mVL1O5M87cY0gJYmlg+tGOIQqlqRYxuIL6mFR3uO7Z4zWiiZ0Udn200JIsakm3Me
1PFp+VVRz9MFvxsHz7Z0+RDdB3YO8DvtcpOkHBVT0xVHkHPkKRy2e5AkGQaZ3TGeD1jf6vFsxWG0
arqGh3xl/Zyo5UHgpme2h1u8LhPulim3SK6kYqOoFT34AQZxOqPARZLcjAk1HJaIR+/Xw4VmLjbr
aOmXvtylEfO8xxhxoVnxTwYBfbLGBByjTn+hQ+e3YO6rFbvckDkOx+0cctCICsRFKWLSMgV7zawL
X4hbdLvCLr9NUumtP5CIktBGQV2U3hVvHmJWOjT8MFAFWIngwbPEfppmsWT4owP+5UNDGd/Wc6wv
V5viIdlMP7wo3BVdYl9Kr9orWQmYCXLYuCkIoSqU3GAcZ9+6YBrb0bf3oN84ZFVIY0S06wuF4mqF
KkOtejP9lm4Rn7FGUDfRF1Qt9n2CFTEjGYtytpEFIISghjaQShUfLOL7fK0c/qpYdBQukn3kcjfX
FkFafkt6pEZi2JRMDxg4L4MiW2j76bj2bS221O3gh3U3wZhaB3du070fJFcsFMEhd4iQRcLRMJvi
Yu3MnDg9fBhKpvUOaoj5yOSNIsAHtpvqA773xaJUAL45tcdhdBaz1W7nKqZrQ+xrnxYh8Dk70Ohk
T7EsuFHz4cTodKzNHgMUnhUmUfPmm7QvRfLgCMhicsIJhS0J8RTBkWQinkqXFcKkf9ZhEh7KPjxU
ZjphEEi2TBremRiCd4aP9XuiLP0Zbg3voPmXsH3nzSG11ODrFXU939xqWd7P493niXzMC2dHZr3A
CtEtyqGxFylvE98t/IO3K9/SIhZXuxxA3HJ6yzmcn1skQUl++Bh3tj6NwSjWjWx5fndBdVPY7HEG
wUQdOEex3+A4kXe0hqspR2R1Hxj7cbJmnAkGKJNJ5hhr6YZH4UTdZYCpl2KEQJNTAbFaOe4IybI2
y4+A+T9igqy7GBhvRRLtYHjylyTQuy9p/XlxiYORkV43ZiyPXYV3Gsx68MjEtAXDU+wLFlDbQsXj
QRZIwSxQIbjl07OnFM/z4aMHEv2N2PHay3AEd0qUb37SzXRa42Yg24Mgbv/spJ52mlIpvgH0Scrd
sRJwP+ho4CuT8qQ9bV9IZ/1JsKPYOk4Q7z1/maciNRxMztbrkZuuI7R9L9OC56UkzGhWxaVte9rj
huToi5SAvPSLLUxydwtz6HfdUXg3Apk/sv29sjA5QiH5dEVEO2pvmqu/Lli4RnvD95/JgTSbyV7u
xlxjSXx0qabcqCEMqd9mvaoR1HRinJko3VvsBWyC62dNup96mycWne9zbf2cG++s9rXdjrtaXhRC
JC/CW+0QITXFkfbZderhEGpCa6fLfgdyjNWIDJijwAO7cbD2zGHfpfWLJGi4gmd31EnwpXX608KI
v4KKxnze/AktN3AY2MLloIP5feQ23SmGPRgCjlEEW0XMb+1jfq6LgqWYAeoJj9KlABdMeozbb2Jy
bK0miaOjN35XBskBTDj9GeXxJeijjFl703Sy4wIWB1Lj+gTX+bO1U9wyfXOsZocnL8RV5fTe2huz
8dCLigAmUD9ttK++j5kXQPzOZ0Y+Jh2IXF20F1Gdsk635xIH0dZiGb6Si9l9lk3KJgkLfpWa7Y7r
d/C9M2Ts+1J1FtFUe0mFfphTW/EwCMTPKg/VvgtvfUuZQZMYx4glxGYixsYTxsVXSZbtZAsQym3m
HVJvLs41ScpgtPo7P0eE6ITtYzS8Yz9ntZ7KfB36hj4b7WjtdZSSUG2d+UogCw9t0KZPUyOZwrDQ
IoK45q7kLePXif09rCxCUNRMmlHP8uWgjLj/3nv+dWjD4ALUHyzgIp3X9mdUswPpRRrdPNBPtR13
kHnYJcAW6E7YvMIDWext51BqwPcw3TvTG18oTTmJTpP2kLK+UC20zfO23CEJUGUXUPVcYZkZdLNO
mtE40xzzAZ74fcyoB5Jejibh0dVo/OnG801A+MKJ+5X3vyqW250TnTO3uJPUG3dzzTitidaUcVte
zI+RI2HgBbtxqTqYuUENwoy3bTwRERbed0f2uE67lt6c1n7hfL2ry9hcDV3rbso0Q6V3qoMhw0fx
Qycm0ZaQdlqsrXXSvoZkZ3aJx7bdtMQuKQA6BEMqNqMnqG4NvybYBwxklPh1hbMfYSOmeINBouUX
o+ruNaW/B1J7DhzwVa0MQlnzF3LY3p1oP865U8sQ34Mz4b/t2rvvHb2oLfau5X3ve0lzcmv86r3o
p7ZTmnMMGawTUkPplL5IEIdMkiYlfKxT6QemhlW9UNX34jnTpiVTOJLUhIWDLyvFt0Yeb7Fqn22W
LuvA6Yla+kiNrU/S0CR8alfjk+KIafXdtG58RXt8VfOhDx+9MD4qHfwCK7VtCGKhQCfJ1rcZzotg
H7XduZqmDKACpAcmrt8ju6Bt43tfZQvIHXSjN5zd2T3T2nKCC/IT6yyvTpp9DnH5AoN+NYdmtTI1
kPR5YO5f/vKJrTdDhKFMh+OLF+GWTxdnR5KNbOem9tKVLdj2ltiyHSTWljobfXRKgpbeaHNzDYMD
G1R851bu72s2AxgoEp4ZA0WkI/ruBXbBKiXMskcPI7gl+vOA2rk3Hes5pLfJnMVtbIbfACeDrSek
PLuU927obr/B4u72BioE1gvL/kal5JEtmXhJ1WtgAv2KopFQqWpegK7uqnhurnjlrDsYesSjeI+1
BS96HGcXX5OgoZTahXm9m+PGuFj5RGmo3bs3XIz560hnJpLqWxwQsSy0ejc8/ZlgFO1KwQ5+Q5qr
OAMetChuBn5wxtjxQ3gW7C+3tU9NUj8HwF82bSuzbW9H5q2IERfttnqKwuYywSxZmY1rvsTBUzf7
6RlPbrOu+0G/gDuiQmA32275Yjse0alw2FNQwskQQdChopTiVfo7mGEqjBfaPiSd927W2BFiYNqb
iNKOtTPVrB7CqDvMZUIFIn1PwOwJa6iIvIHl9j6Elq47Rayt93meHSKdPlM5Ud6tGiefbiANOEDn
d6BNy5OoKbh1AGs5dsEMNILTLEpQdYZS2Ybl973qIAMoaWOUN4LfuoQvb5j0IqSTwQXtxBfO8cGp
DF3zMmQRvnPPxNnDvBePloOEW3B8wbdyZ45JChSJonH7n15hbAmjNSxHsdpSRxCSQmHKx66L3djh
LkSROBWOet8m5T0ZZ3mXgL3wkFvQhHOWZKZfUkThuz8IJRrgKVaWcELuTYpVTDXS+KXq5FeEFYcv
0lZHsB/H2UGJj3xWfRXPuA+q3DiYpjEnJpR2nNVt+MYM65uuQvMH4yCC0qdWpZeXlDUe9FA3v+TB
8v3kal47sDGizMme4nEwX5usu47s6mi3Di/jNCWPTpcc3/PkIytwu8/JXbcyuVOei5mevtLaMX0c
LPwsihwTGTQb9YIrZ4LFWixHXoBmomcZA48i5wVsF+pWYa8tw654HTEqKKnno8e2etsjJ5LUMd3D
YFo0ZdZiIsBqPsHLr659wEEu5A5RaP6Wsp5ODml0K7HNQ17JD1vgFBazibyLn+rksltFI9xx2Ta8
l1kOYl/y97Y/JLey+tXzBI+r2L4y5Exr7GWAj2Krhgqe//3DpAD6lMuk1PX2fpBWch2iQ1pFRxMf
QxIExqmtBvU0e4fCcs3rXx/8Rq9TUrLnBWxTZml0gm3iTXXKJy65hQ7HxBvLIz4s/W0ZVvxkZE7y
0nFrN1dn8MZfSVHbq+qYzHp4cK/bFkDQToMhmzV0RvvNAjFwSsMWiwY9t7sWvuAGh8JbDfHzMPbx
OTfL8MK7t2IZOlJyVAQVnmCguATkaL9jnyAF1t26ERtbjcUbB476MQvnrHzOz6FpWfAsASkCkJho
fWjsFya1/ph2ZcxRj9s2Kt+8rSw9PmPz/Z7IML5IaWV7cpnljjaD73OPN0tT/3qdWLZlhEpehxG0
jzlOp9Bvq0sA05pCNA6mkz1gJss//bGb7qOu8o9h821Uj5qY5ckYDEIUXcCbJmNKK8p7CZriqOx4
pzLxUlCv8xY2+YiZLvoyKaDtdBV/4ZR5M0e/eCMP4TOrchyHNPPRzPmnqln8o23byxW/UmVW3XNl
AZXBWLSxgRkdUhM3gEvW+zJnzfiMg8jZq0SyqooVn3/EEYju4CKHZckWw3uxmRynu3kSR3kx2ca9
ZzGzNrmeT32TnfnixkNWZrQPOWR0Xrp3LNrUFpfgt3jg+D/F5TaqI3FWMjDpgwjUbZZYGWcLCTIk
Z3xIbIKbVVvjSolIwLp+jEaoTmqiZ0x2PgUp/q4dR7SGwfqRkxQZO7HGe3AIG+qoplayXXSI3aVs
MUlXcNdeFq6E4LrqT51XuzLAKe741RfHw0dHqcU6y6d2k5Bha6mkZSnGfovU/Ce7P47iTvKMb39i
B5ydcKhg5TRs0JU0Y/cxp0WzzC5J+bNQ0Bsy9tm6vbMJmnZ9DJ5EDbbxanhTzwuZjAgQ3wqZkNkn
Rg7ObGON/lGIwP6uPHZ/UEw/dRNMZ+JT+s5FXW4Tb0gX43qKc+ac0KH9t7K5/9cEvf9+HmrXDv+v
bP/TZ1n2//Yfn6X8H/92/lQJDY3/4qT+25//B+gffTWg8VDQ7YCJGiPz35l7uKhDE/6jb3r8A8Hs
n6B/9w9hhx4so0C4ofBD/x9Gatv6w2JPLgIHB7GJj1r8Z4zUjs1nIs9Jl311/PU//93g0enj43as
/w3wX1l9LPpezfvWmqydW/rivVk4vPTGDBB5cwAiDv1IP4LCZSPa/43eu/R1sY04UqjV7GCFuDdv
4f2CLTG31cIALhYasBlE2KYzi2fsxrWmaRf6HNIMXLtru2E0GyPoNU3d6WNp+bwTa4sTeEpnEcsH
fz+PHilhF9lI9Fb+4ZKUorM1xK6kwPgUgd+faKgPGVBJq9lQE7YlmLNTmYIekHUqvrPwGy60Z/op
dI+BhqU0n5jwM0fu86WAqVqqmMYxbpBmojj/GifPvqGxUttk0ru0sgA9k8tZep26peFpqktYzOCD
0FCRo+vXeVbTPZdltUcOZZpcqjtHld9UaxTfGGGyVe2DUdJ/dUoBaehfwWlOEM6a7jrPDtRojt43
7oDJ0fQQ/cDCpHux1FXlfqJf+zz0zbOKVcR9+a+CqymXfbMShdXdqtbBJWOhntfGGJ3dpR8LdDwl
8gmw2HRpz8qWHq1Q0ahVZzxAoOuUX1FH6tZ0pPVNQ/B5D6wCg55flPT9FGHfrQPmim4DuDuKd4kf
5Kx/ZApO0Qs6itdweWAI7tzIMXCgcfZpXTcvCRx3zvtggSvC9Ccw49UBpXHBNL2xisTRZRntmeu3
/oTt44t1b7cdKv9kHMjoWU8cPKJ4E6e99TyghdwMVGYSKZyEnoyiKlnQhY2M30qlXep+WSIZ69lT
fJ4anTfaJJQJbUPcMw/XokhPILJBsye9CCjMN0j0kG2Ra9RR99yMIQMDn816tJlZf/bZ1IPNEkQg
14SQNWsnu9oTUDFBykgAih3Bo62WkLl4KIYulBmR8OUFV0OyhcFmPfueij5Ds8d613d4P+YydbON
xwYvu7DMmB6u343sAEIMI8ik+LN074kr5ZIdOaAo/ZoiSmfMllPb2hB2wdOyBcnGmgA00yrNdWTs
FWHK35Fr6E9b5/m7P0gb3neTWb8xp/MGS2K3bjbtlNARPnkj8yDVnI3+WQ5VYG84egJtCQqL7oBp
wHwc8nSKdpbhB87Dk6y4Nj3jbvzJOVa9VFMHMcyWNOKyU1CVtUWczHiI+Wn75wj2/4gSK0wC3XOM
EyuuFlYVm+OT0D4pMVGE4TMz6zCtyZUpxPloAuDXV91zG7rA9Wkvxx5uZPFn0tT9D7qyAOhRCvjU
OxTpFO0QMhCX9a9CKlBGlH1Y9tKYxIs+1qM4R/R1BkCjjWDvhNROElwL2UQVmWM/ubKvroXRVGi6
tpFSLkw/xy8AGsHvNHQYcIwc9glAsrR9eJnVo0G6NFDTEECwFrnR+WG02sYSlrbObYZbgtPQy+4+
k83Gwvfzg8j5cCiaGOyTbdp70eGOizIWq+DbcSf1LY2CMH8/EsVWAYofZwoHxgTb2yiZsK8h9/pk
5vArJ6o6yyKDZFSQMUEGM7VVHIcA48Fgz3JYt4xfBblgX8ltVHQoFaGO38u2D7kazOBGocgTS7t8
PfjIK+3kuLvGtRnyYYdVH3hyfPCTJmy3vne+XGmQla8FULMm4ExTu/OrncYEdBVUVBuQ6cFKDfS0
QVFKESOZNiPbB3A5RApCfKtePDm4X+g3WeWFO+ypMLM3tgfvUxNMOeObmq7DTJIhD4BbkE6Zt3YY
y+eR6+2irN64Ne4YvDQ68i9OD7aD9YMmkaHjlzjjd8Khw0SwmrMQDgpQyEOVwCpvBr9C0AP1GjpR
eWcDb29Hqi6pwZqLkdbthnhq0xnuNWzawN3YVmN/144GbwFFqTmNU/c0OVXPMDTQIFgpN+H90Tv2
K4/piQCP5fwAul2/zaZUK8o3gJBPjWd+IF+WqM0TGgJYzzr5E/la2Hvs/NUdqygrPdwptJ3lMgau
Net2U7XduAbHMF1Zr7MgCvGa7SrPR99Kh9F/KifbvxQtLBJP5VA/2tl4jgrmKLh7bnkjozDeu4SR
iYEn+pW2AO2jMozfImJyO9EsEx8CUfvbdO00uVn+MH+ikHrHvm9wnOYzUERaK9x1lRHLa9n6bGNu
HNB8+mXX0A0floqzXWON5mNKZfxdauwBEWC0Y4bkg9BA3KDJbXkzIXLA5eePvNhDXd2SoJvYbgvs
Vyb/b+UyY7w4TZcy0jo1iX68Ekf8FzX5c+Id/jqmT/UT4LjT4iS04vvcsPdZYXzOCKq7lDO2nn1s
o5ZTbxvE48kMWHUPJcuW0DCJqszpePRkU34ZRZse6fHIL6U0yA9SqrHrZuohFIHeUxx3zVtEQcpa
Jel8SheYAuk1nFcRKXgjiPxXlYXDIxmoBZhLXBHcgtJzvexyb4mJfg20xdlO89IrQMTbR+GgbOD/
b/Twv2DblfCcpYbq/0yePv9uP4t/BU//7Y/8AzwNA8czhSlsJhZ3+WR/PwQ7f3A4Jsbn/dWCharz
j0OwsP7wF7JRiIknWNoq/wmeDv6gk8qkD442LOJvluf9Zw7BnMSXtOA/T8GQfOCOusI1LRMbsG2T
TvyXVu2wp+82zzlR2FG3WFiSi/1R2mN0LVF1wN329FY2EfAwuA+wNB1xyEWBE5Ej1HboXme0V1gL
r1SooaXBqt4EVGRjHNA4ISoK76O0kNAyhuzQeJDtE8EpAL0mSBc3lSrFyS6LvZ00tBRETrQK5wkr
Dh4MC7y6Me4zpuFtnDt0V03EqnmGuzgzhpoVU/dUYvW5Dz1MTlocQmqPthkinwpi0ADuIvHj/A5i
Z3h08jAnZnpufLaZ+P/WYzODTUHE4v3G7oEWZvhiV29OnQMtMZj3gyZ984LtQC7wVcf6C6eXebfZ
L8Edo2Dlo3UTxlg7RH4UMStwN3/NpGSDkxaXuRkXXAirLyypEaubbmYpHT67lPHu2I04e2piynWI
UedZGXZBwLx5mkHZ4U1dHp5dLp+ooH+vuRXfEiBk1EYbh9myyhsEZczwZr3Jk6l4hHR+r0rsmgdq
NdhjUpd9GIR0AVwStDetisRJaZony2t3ZFKGZ8MxT5P+QJ1uP5KWkkbTS9ajtKojRZGEI9OWKkOX
IqQIjscuDiIC10jODSuAm81cQWmNOyHmN8dRJvn3Mch3RVxY5PyBGg4hclVIey71rSjGgLW+lRaH
Zc5GNrU8lv3W45wIAZZCNXXbM9oKJwmebtiopvMC+AHuYlx4yO1rHlXoW71PFNLCNjtVd9aKYBtT
4+xCnzgP0bQOicKcM4e9GFIg1pbQvImE68wKW+8UdQg5RR+8m/4s7sDLYQPEZv4Mb+RKgBasLy0o
O2hXcm8N6felLJcxpHyO7ejNUIA45mFgr+ls82dnGqvvyYzWk8OX2WYUIZHKAI2hAYBUrn91/6KZ
mMXLVC0iPCSslek7et0W6bEmWLXnUILolvzEaAGDt8rCTYw36IRVYt83M5W8Q+OewNlfOU20B/wX
86WxHH0pct4aBv642eA7zGkE2V7J70yvwzCqZ2VxXswUFmjLtte2wsfG5u3DGQpOiVJtbTm1xPdc
klMF5WBIVN/duG9OJW3HQWTrR511NG6z0Fmphp8+QbXhw8at5jdzcOljPd5oStbHREYvgYwaXJAk
rKBZYHDMw1+KbpsferCh4EyAQiA6YVtuOWRlFQVUTmH99oX8MJ0qWOHINk6hxXVaVIW3g8gXXCdj
Mdu43iMl/3IDMWSTlFPeFmth7hPxFd7knwejhx4fxIQUWgeF23DlkQ5zcUZorgjHdPVWVJZ5nVsw
21Xh7+MKDkc3eM4RNLd9sUpYYb36ERj5dJ9qXQCx18au1B1VFL5PjU3CIXzMsborhOQgQ4GdEuc8
QMvatEM1rRPR4jrLWOlyn65PtZczDdrD1Rcd9yDehJSk4lqepvCtmge1Y8l10/M4PAUNf+GyQeGF
N7pT5CaOVlJg/ZYg7R0K7SJI46PtBfglgnBtU2uzoiR8OnV53h/jOnkyvRiner4hFkqwNAruLKC7
ozKZeFWX3Iwode65k3062cTGiDwJgiTkHl/zlpKWV64wBZBH1CTbYlxN0HEx/XBmUDvVDlfKOsJD
Dph9ztpwMzDrASqojHMrmkup/OzNStLhZWThlkuHRg83vhpm2d07GgxV0bIvsHy9czniPGFRjU9G
ZV1sFQKYLGK5D4rx5S8ze5jBFMQxTz9s4Yo11rD6KYL1woLgAirfh3q43NtjHik6q5q9b0xkqRKO
jqvaCe5iVPHOBrLDO6oqz5yJKMpmXgP7K3ZmWdS7TvTjNnezb1Xdv/rmAn1IkgazOfudyndeo9yo
V1YGqUhHkWZPZ20vdlAbV46fv0Q/zQ/V5s8BRNKV3Y07Go2tC50mJMyQrp0CHmQ+LJ8BI8Ke30nY
ltd761W6WBUp/sGMWz9VNeM3T9b2d3fUlyiL81eR9wIsz4xuUyfytVPYcXEmI0CngBcNz6Smi+q5
xDGqo5MvzESrO9J1tUtnllUjiA+TOp57lJJi9c0CHhAPoz8HclFvGSW+mxAi773MvUvl2v1G09Z+
aXCNrhpYh3DMwmRX4w4o2BDRleJw4iPD4Cp5ILZvWJ1zpW9GmABX0xGxp2ab7nZ0PtMcPa9mSH63
Dq7i1phiNAXgc/spVS2+kjMVR9xJIjynmKOvC8BCaK74weRdMgnP3ghduhvGd+5zQ38Yelte2Qb5
pLoPY0OnAM8j+BoJRmDKvg902pmbsbHHk40RCRvMOothDIpvTQ0xPTDjjnlJPjl8t0fZ6iUdisuf
VTOedXVlD2lep1z/4Lz+MzX9cdN3ldqVRkaOvvTyyyD6XRnqT59Ch2NEXw05zXp8AYoLclZioIeJ
t5N+9GVM7s/EUx2w0onNamA/dcxpj2DiuOCyGtmWPW9kdpfUYndFs3H8d55swcU0uKVkGHa2hhHT
a5N0lDzn+j2bA2B7WeNtQlv5W6Am3smKDw52MyrMS3miWYR65gwGu3bMQyY6jFFcvDddTCdup/z3
TGa/bY7opyyo/EMWGEiItVKUENY7Fc3hMQ/s6pQuH/76t970AF7riDoCPERNrdJnnNOwBBqHgSVx
NVAEyXDvOEdBOOaAE7jfEdpdaUQTnK3zBCSLSHBYBXANDF+deoF5Q3cJKamS1Bx+nuowMa5sh2lm
n9oECmkxbfehly71GSUbc0Q0nt1ZC4XUFvS7d5dcNT1ggLyjK3uoiAGF85HHfQFEnDLrWP8v6s5k
OXIkTdIvVEiBATDAcPV9oS907rxAYmEY9n1/+vmclVLd1TJ96EvLzIWSwYiMoLsDMDP9VT/V/i4c
a5MUa8IkLWo0gRfefto3HhMDfswQ5KDvo7kGdN6329GvAarVcHO18qBfOjD7G5MTYtsvEgyUjMSm
XUREDl5eOR9z33gM0oJiTQxJ9PA1JI/mgx4oq9BqrjaGwgqUCvgwQ+uMj2WfG1jF8mpfjX27G4tg
3lQNldlm7UZrSIPzAx13L3Ps2gc3dP4YU3f3l9Bs4LcRO+gBh0GHC+C33+tdnE7X2Cg+gQR2u6mZ
7KOvbAv3HZ4IJ5jrFVECKiE8yId22xxzILhZVdD4JGjGE0lhPsy5cc16bDRJ5Terrvf0RefiJTcx
p6CaWGuXEcppZglboD9i/E3lcGSLQg0WW84Hw7dpq079a2Bb6YspAf2psocTpppXy6vr7WynR2HF
bJZJyuF1j8uaNlqkazPLHZjwgeQN7DSUQjIyyqc1BjsDIrA39Q9+4/4xKiAEQThlx7xw5dPcd2ve
UKpLhHsGA9+dgzG7mqak1xAQ0oatnP9o92SAwZPZx/Qxi3zruRky/7nAWpZYeXoGJrWcGit7yQjq
5BTMFc0vyse6S2hiHilTZp2xvQ1atzhmfpk/08BNywTH92M9+NmzmTfRxgS1sfZbr92JmTwoT1bz
YuT1RjuVJNkf2SUZktTb6DoNbrNd1o8Nix+z3+D2/a0U+tmaC5PQ5P1PaK7UhZcP7kbgwViYMTEN
aSlux1lTdTiZ+9AnVJ5mhPFCIMIrGIxLG7n/J6CUq1c15cp1fXdfzjiOO0Xlk26QSbVj8wRASXgx
EDORDQnsWMCXrvSpV/FsrEOVNHva44KdqChA8KwQ6zl6L2szuy1GDoukpo+OvJJ48TDCL0Q48XnX
NfkIx/2o5+7JTkn0ZwHRnPs/wYnkYajCjOjieIwG2kTmwePboXnFjjQ8lM0IGzsr13WFlaeQO5Ia
rlO9tanNSFA75KjNt8rPN2itjC5eC8aXoT7Yw4cw6cAoiZLY1KGr8KkP61XJUCHAbxAKLZCHmkM6
89cXLktrXNt3OgBDzm4ripY5DMJ+gBd6DPexhEXtTGm8rEj8DkX22I8NGMSiaGlHzesb247qVjW5
XOLrzbf/8T2DA2ljzN0F6ipDjzr8o63qa3TiNz8z94NKX4ZqwvYZsi9rw+RZTjwFiLUgiNrqWTMz
kWQgz31HaCZNswMrRPVCCiS4mVXFuy6qF/oy5VK56NeGWlU8zUkMKgp4Q7tcjl9Tp9kKCJbjcKxQ
++h7uKUJQVbE6Rfm8fwm4TQM0ImNobrMtyIEWemYHeIyhC+4oQtLRScmN+Eprrn3Z1UwZ6VQaXPn
0S1HXSq8IGzLBQGvnEn7MZ3a9JrWcDLy2tBba3LSq2lU3XoOETotFPNzldEvBN3U3dIWIs6YF8V5
pPpslyu2PLpDuOUVr+Yc5lpMMRuQHjqP9dxC9ncQ8v3WFs/d3GBJpZzn8P3LIQN7Y0SwUL9/yRG9
3ivd0cB6/8PYT+OzS7chpvDgaSJAo2rr4ojoc6TF8DmlrAJXRnme2IShqddP319oqGoXdW8Oh+9f
8vzLiNBATheTaGmVm2hDBG5+db2CVay8BbT/XhkhzgfSgS8RnVlXY0SDqFvRrF03w1AegG0IzJ+5
EuUx8+YPeiQf4z4eDoEzRxfc6NGFw8+Rpu5w1XKxrCoRHowsdk8s8u+yjZ2d57mvAmV3I1txIEGx
5jjuL2kRUXQFsw+dXNe+DlO/Vm8OhQiMhzzMpJVzIITpnSYyiKug9Iyl1/CHYw7Z9CLpBkxdXB9D
plwsau7DP79Qv7LwqFZdW4TGH/xQ5PTqjRcejSn7QZ3R1sT3Za7aXarcs+JYdPr+ElLRWGGAfDDm
yj9UVrFj5Zy/u3o+Z5KH+8kWzdVG9eB5HZ9lhFO3MstyRwhUPtBw9KulEfD5+0vlR+ieeOt6wRtO
PKN+NqrJJP4irMP3L9Gn001JlfAaP1K2kHKIaEuMCJFVOaC5uneeCYumlyS0L7Qk2M/fXzBn9wwk
ZOemhzKbk2cM5BnCeesupVmwN8BqtEWNIHHR6/kypbD9Y0xSIxnqA+GpN5/XdIPhdgLBPS41pBtU
hgRbW9LCMi1XoF5sDvYkK+R01i3RP5095lClj2EvvKuIOrpa4nz+ObrpJSNk9Yp30dl69xOZ5mkr
4Fs+pUT1F0qm7q8x4urDkvYuw/igOfDddSyS1SCFTwYGG3KzIkcYsrYd3e+9OY5fvewYhjHfNRpf
c3XNLRsg5GgICFh/IPkAY5q9Zw4BSMkUb31ZNYcD6cyY6zDgIqsny7QRSELaLLZ+xk7Qc6ms7nGp
LGa3ukRTfgZbxpTEtSn1yGW6tADU9DXlMBaW7XG6n0RLpl5ZKH4MlJ0wWcFXM4ZvbWHYPDrkdGQ8
E59TLyxXPQ2nW3us1Ba3PesY54koxQzuS5jOBrmxM7WH/uofViy8JDGbaj1WAv3G0b90PO8MTVcw
9Zfd4h+ypO0IA2pF7aT9K/RR/qsOko85MSqjrnQZV2CzA1J5dWt//O9Kzv+/NiLymLZNdGX8Oy7/
gcKDveG/V6kffvz+kYT/2arxf/0L/sbfmX/h1wAsB03qG3T3H5q19Ze0ORe6cO74j7uj42/+ne39
ZXoKS4XCuPG3zv03AA/fBj8drg3Txl0ipeP9jyRrXty/Sdb/NG4olOr/IlWDhS4Qqttwlw74JDt+
euJXeWpfZN6AUa44f8LJbsrh6hm52mIkF5eJI9qBnGD0q6TzepN25dQu4aT7OP1yFLwFVrXmgRBG
9ruMs3utkDPmiMVjTxqfWdGXiSfhLSvj5hE6izMuvTjDn2Vzeo9w+BOAvWdVNdZgJmLxQjCvgktS
s4FmVFdInNOWtGmU5mRPu3W9m+u0++25g59i3mrx6CWD+TVx8NlVdto7Z6IEebMKJzs+GtEct5us
dIaW8NqEkyOENkL6lrXaXXaliKsDK5F7Y5bIDiWU5GHGLMgIf44MrEPTSKDbFYQj8NkKQERU/+iL
nw/lgyd1Asl/5lHuhw61MrZDbm4FxyKjMo6maB61EWkrNtv9r1gauPXiDLclXu2XUtPHVKnIesqw
CT87hNEeDS/X19mfae6z6JzGzOIvHdottjwZ8zUOl8nfeQgnf6ZCVhyTAzzbAtV703c1VfHa6sJf
ZpcKTZt7m1qb1HLpC8tILB1By9h/ck4f65iii5WkK50w/wAUeaEMo/plJY35numO1aUYsru/PvXn
18yJ9UsJB+4Oh6+TR15+9FgPffXBc5HYbxSJej/lrB7AWvrhJZzaaNNwLt6zAoZ3JJVnvqiOLTW1
tfBw1+hG7fsUELiPxVBty6wDWU29xga+xHgcTd1c01BF9WKQkBPphBTGKwGlFo55yI68rUvWN+TI
NaQDDiVTA75v6TYF0jO2648Qxdu7n/nLVWSHCpesHbzpLBifIbZjuG8c2oAXqjUUBK9OncjuuwzX
mRgjUFAyT6+0wK9xdivfZvWsqgALZIx+CQbVGBaRSx3McZi9MVpkeBqcNftmA0++M3tfTj2Sc6EF
mEqyPotluXUrC/at4WcQlFpZl59zXhXHBKvPzs0ixHhrGDl3NRbkG96qNBsILUpw04btM4Ulmkaq
oes7flqGl36Md8maK0bRIiSt59vkUrPGDv5EcekByaAc7AtKQnmeUdRwv8S2dk9VzdmPpB8r564M
vfGFmkW8KjhDaZ3EFfSVYqsftyEq5VvnAxzHikGvzRKNOh92YRakxk66oT4LIyqSdd91PtmCIINj
V4zjDz82/CeSFHLfOyKkNi5i053P/sOcQOmpLILOjLmCTY8zBKh2QgRtpFtu28uZI7rtDccceNtK
Ueu8yAG3oQI5vyKTPUdWXUPYr/T8Sndd+GNxjlQ1nZQlOEkP0w9eDHicKSv1byMQ32mldFWVEebT
CiCFYzK6oXWCTYJIr3ZulWQ1HFBdwutPhd2Hn9qz2m2RyY+hG0BL1JiQAKaVOBV6ZkNlk4IArMg9
Nh0emb6nKjS6t4S2VbKmMHbcUOt+KAEKXugbKB/wwLirSroWjpDigkSUrKts+EhsgIpBWDqbIgKV
OFngAK3SOY71fGrTYafCpKBFBB485pem50CafGG+BY+T1Nvwfo96DfPDgSPzsjOotFEBmAg1Ng8Z
AKqlXRvZKpndq23HXO1ue7GiZj5i9sedlUsFVrqQzIHolTw1ImEGZLnIwi2F55lbjdsybPBGYMZa
1OwQjxSSi1U90z1TWJmDJ3ViKKgz+Qeb30vNEX+VDCNBT+eCNMo5z6GMDIuTOwFRidR1iLoHUIRb
I++/xhhza5t4iw4LQDmpRw9kCqgsTbFG+V774W+SHGfXBUWlaM4YpdhxQD30QfiMaYeng0PbSfwO
FmYTyLbk1O0hoEX+uxVap15BUJbcQK0aHwURMbihOwFjkjleOUS7GkJpEjj+Cs+Lv82Jq8b4bqqK
h6tql4QgblXlvyMzbRiefeKZ24Xcjsxw6lfO3SccQmsaq+63+yIwQI9Q0p0cVZ7stI5WtbgF7mvp
8tJGtQVSOS48WxAmcX+L5BS51UrecZxl1x4a3lhihSsy0wdJLzxJHcS1HrGRq+QoC7rl4MQYOqQ1
pKaUKAn9T3Cw/p5XLj2abkxDX+6GIkpy6KY7xm7yGDbnbDrqQmOUspbw6jGzXRJfvVdUuODR+bQC
2qwsShSWNUHkG0v0Y1Hnt3qodsgp2Xby71W+QzSuUq8+FhC5EJ9oqRScJOgSZbCbd39g8DwLYHej
/Ew92HFlDR0a7Z4IgkVk02wFZeAOC6Nb8vqoh6dvMPNgT2bFPblwX83bgB20Q0WYkjUsVZr8VnaF
xZB06bCked5cBwwCFhEztFMERvKXG1IyFCT3qBQVpUtIUBQGO4gawZDqVeRqqspN4zfPnX4nDSqA
jB4LEJ/ezxwb+9YauzVVRhNC1lCW7w1gP7AfuPZ4+DpN98NqzQmQTWucOi/UtKpJULbMDuPPpqzH
n/Nc4MRW+Ec5iqEeNwE1KE5evfW+leH+soOecVKXvxdUsq49+96eNKTdU9uxxnNi7+eDrQT+FjcW
+ujiicJaTaPfZxw5JrE7v6aDrmrTtxzBhbnGHPMClJwg2SWF7S16q2nlMrJnOPRO3VrpigsmrHce
hkey3SEQODNxq19dWcFT8xjXvMeoZvneNgW1wywZc4Z3bPQLLqMM8oYa+uGLftXiZypt97klhUmV
KHs/9Mu+bt5E4ZTvshoGn+KSKfk9BLxOpGivvlGeiw+nHibjffY1muN4X86APMd7cgJxcpstu40e
QwHGY5mVI3Xt4R2OsYLMx8JVpEVx0yJU00ucmRN2enNq7EtZlfWJ3JH8AMebUlpcJ2C5hjw9hUXS
fIyhDv9UVlaeVOAXt46D3CF2kVG1JXiMe2mitnEVxDR2aC6yYCIhtsRHGO2cnAwYbBPf65ZmbGGX
I6NWOSvT85MKzb+INqMfOfCSKnte1fxcMPlbjJVPpBTLO1pZbzik8m8y23u1Cux5ZmnTfVZTXUfj
rvvFuEn9scdcUPo9p8EiVjYDNb9ANmnNeHjJEPaocXR6eqaIv1He2vVy2HaWkFQikWLEi9hkhFbp
35aboJQFk7iRAtGlCRFuP+MIdJZi0Oaj3bjWm4qHgK0E6j1qB16Ia4SV8hNRliBX71BnXbqVWtOn
xM2Rz535x0eMpjsLgnJeDoIIJypnlYfBNum66XMqQ3nzdY0bjGsJxr3jBe+RhqK1RBGZLqV25/00
V/SwMkVMrkxsJcOKNvgRwim6EWWs6xUcSB79zP7Jntp9dJu8IQSxaATGF95F4ErkxO4+0lEJfxEx
0L7U6NOX1unLDySAylpqJtenmQ/i2IWdqsiZ9fkljxrrsSFP0i6IpfZPrsTc52Spug2KrocSHg4f
qoiaKyHZcUdwGa3VCLFOa8oMGASyhTsWA3AfUFzRFgEQyoVfhe+i5SoE2GB1nxNxI44swA4IBbu/
RNRKJiX4g776BMQr5Uv+Y2U1za9Ri/LqtkwDDMEsf5nMdcP6koBpEFN/0q6MnvzCDTeTNdcvs7S8
TyDQ8USALx1fXEpdgT4Omf4Kwiq8ZIFBXr0rvWyZpUA1c5ZYrsGWMFtbdN1HD4/pjolQT4Zj97S5
mIH+yMrJ4YYtS878bmh8GlkV9Vi1u+Jc+rG7DSk5vkABAMWdRNYqVbLhiR1J94yNdvqJjA3PQ0kb
ykYyS4yCfa3aZ38aEJvjhl01BUWUpi54nyfAYrXaeJMcXmfHdTceFtgfuLD8OyE4HW8dHINXaefe
jbwpljl8knrra2t4EPjoQINFQf0Y1bZbLbrGYntOHgDTnlWMUMvLLqyjgxfzk2+7tq6DfT/5esLq
r0ZSSFg6nxOj654SPfstht2cHQ7jluJgex4bMKgB9UDYN2ifIu3xaCscbI+rfvAZTSuyovaysyrX
XwbTUH8MbUTLcNv7+H5MJxgPkWvRIyxbHPKNyH3qU62o/aHZAJPFl0rc8JBU3aJRnYP1R5bjRSue
TqRxqtsAUuNTBWK4WXbUcDXJ8IHZcuFACa3QjZpvezMbJgzDntLksNq7AzpLOkv/kN/GaPFtkqbf
C8M0VFgE0G8bdfJtqeayx15d9GkLZCpq2CfFE92YbANn+qaAl83b2R8QxMNERX8GQnrOatJ98IL/
xfpZ303dPf8bg7U6oiG8hobAM7+aUG3TOC7X9I+lJwq9woem9acXo3Jr+RDcPeX5PdF6bM3GPNkF
zm4y0MJas8nH7e5+G9I5n93Mb5c6hwzM0/W3e338p5P9bmr3VdTf8Sy8oMXcM0QlH3LvrYHACiL+
bo4HyFZa9OHpdJ1Y4fTS3W30duAwOc+/3fXmt9OeS8JaBnf7/R0Lv86/PfnTtz+//vbqp9++faWp
0H6g8OE+y40cdpuCjegr00i8/rWqqBRMI+uWMOLVSy8SKW1n6Qj9b7aGC4PUlIwW3JAfk67NFStg
cPCTGqJKrsmFg8mdd2lhcUlxLCKKUNT8eXZv4bX5zioE37kFEUfGc2/0kMpkSG59ZSGaWNvW5m8r
uPJ+Td8RiNkR+sYqCMyHAjv/GHNCWwunVb+deagYcjcd0eKaNMMcdw9mwpCVI5g9veWxnW503iJ3
25b5XpY4i2Qk7wB2uBl01Tqc+shdg2LscUaBxopWY5x0N1cmmr5jPZ1q22JYi2kBMhf5c2gnM6Y8
tBq2CkT+jww8u7VuFKNnTpJbM+K3i65tqJJK6k8+5eDHqGJSbWEaORu/M4cX3RTeo4a8P2JmNvQx
TR0PUOsYXCfm8x+R183XQLQZ8UXQpRD3VX1F8lB71y0TWJaWjUeusfBGe5HcFolpvVX1zNMb0hpW
6ArGyj6tDOdi9rDOlrQcodCLHtq+Srp5LbnVdxghsQP40G1PiUCF5eGKsE93FNWqAvcFF+kqnZib
LLU9p/tomOM3t026r4JO8w17H/fqYjd/YjmyN7Mhp+eikZx43IJQio7d/rkySs3BXlnW3qK/mMph
8AsfrojVO4Or8lPBjeKW79Dmwb+Z2TlnNT1QUuteew5T9aJSaoLy6prJSVLCw0kiJAxkzSMt83kc
X2qM/9NKmpkBUKPz9gG1JhQyASB5snWuX0OMoxff0PKXa07tte0i8adqwmZT+zHHCI+c7n3zg7HM
GBzxVhJXxVhgmrQbShrsCeDDZbG1Vz5K4Cr7NKdVls7KYJf4xojXQpFKnZ35aJj4loMI5wu7l0Ke
VEYdJzau3l4wqCT6kueWf43MNn0KQL09Q4QncD11pUXXZ8jYtkpgHIOlHk9FYZBATtIBBiOfIKgz
FyQnqWXrj+fVSPc0omp/5clqBsE1eq9JB2C7TxKV39LRGV5dlsd2pezKS7eRyOVn4ozT8h9zPfpa
WrQlonOEqx5Tqb9KOp72i3y0OPdGefNS1WTEV8KbISn872rg/w/arh2hLJzK/72gffpBkwsBxLb+
N+/13//fv3Rssoe276M926b6z95r6y9M2qRdPMeXQuCk/peQbVl/mZY0JYsTdmhP+eJfAUQh/3KF
lFhzeCi52Ln/R00ujlT8K//mvXYd5TiesG1q1qhF8f5Lk4vVISG0FjUhLgrwkiiAf2jvXwZLqn9+
aWKa1fGob2ech/ukbB+1Aifs0jkZsXk9cGvgNYKKFoTqBtBIUHRxtzd44mTJYs1+XJ3duMhXEUGG
FZ4r8m5Td+UNEEsIrDwgWtgQc2ECJS2gWqayctZsSveco38HZTKdSoqMNtbg6HVI2Vk7yvQTTN1j
c/etcjQzt2FZHXNllEcYS/lmUvNPmeFnKeMOLRaWX+hkh1khZQjPhAGTIhn6IZiEsO5fc+o4L3WJ
ViObM8/k+RATVX+we/+VgyZP5AE0jsR6cAcWsArmBcR5+tNwOeytDrhZ6oeQAnmTd142qk3phPAU
2pqpcSb7kw1ZOK892uXu9N7EMTgt+OWlnSrjiBjUHUZsHOk0ZmcHzuI6BY9ses1OVgiNHvTSzjFv
USAof2d26rnl0piV+wSKrrl1xu8UqEthZOOhtNvymFcrED0dVtTZPxVZ+feXjsJpuIlzvzQinmDh
FKFuy/QrG5G3Sma+D3EcpSgv966Lnk80g4eg7tN7N1LHwG1o0JEOgvIU61Vs5O7OTyP5MJOAXmrG
iOeO4MGyKrEFTlmCuAY9fwzjl9TH+zYZXXOw6FHEXGbok7Z1ugJ3SE2Pz6kYFeCN+PmXZbMxEG30
NDr9JfQzcBauyj+CuLu1VZ6/d0w36tSOlnZHk+JoKvAc06A2s2mWj6Dg0Lwbc0YtSRXDXPHahpPe
dYxerwEuyYMw26/C+TGU0fQZ08m8Yn4EA5KVMtA2SSIHZ0HqTF/svphzy0fTFsUJeiegM2Ku1HRt
y6H5A/l33tSOd0IR1Wib8PMKSPwzeSQDC3aBu2n3qcxIk+2B5uq004erMnVUsbzKygCfC/gCmlma
H4MueQtcuawju7p0XIL7oOtQkn013AqmTgu7M8vfQ/sgq7r7usOJcLt01iKsvfiYsCNapynlkWMh
z02Rd3T4iGEzgh/GvyOcB3/Q8OG5Ngt7yvcU9h4GJ8RWhir/wOEBWn+FQUMPTG8oFdu3oDqmu9fZ
vH+p55lRbEHRTO6FK88ZmdfnFJR4LrWT+P/qw+R5jyHbPXyldOixHwjWqQlWsioJRrnZL7IaAcfd
gnsmED7CcpFvO7j8+wY/mttk137ssteQUEYmkmaZTSL5BHB3ae3Y2JLOLRf07SUPcnKZlgXJpR4p
JFCj5+0H7KYrV2CzEWwK6CI9g8q7Y4Wm9gP56Q+5ySNFLMXamyY8ij8zC8Nor6CmdiY1HLKl6Z72
aO8SWONeYgbXpNrebR4di6QBezTFREQTyLmuPYj3Zs6ek14P5xEC2qKgbEfkpfo5RcHJ8s/0xIkP
MdGJ0nVmf6zoGtjkVJGuUokCx9C+YyhvXjiO8P0Eb5wgIMfsekofWSzCVRSjjYu6e2gJoRNrsRjR
QGk0Zk8fqMyVayNPpy0uX3vRMvW7ZyTvKClAjcTAqnYjgJEvIjDeW7LZxmrIg/toMUSCgy5iFNJ4
aGQLjno9t5wJ28yTm3xmv+Yj8MBnqKf9IC4ciJyTi3w/+FxjeQKEhurlr8R0T8LgVGkqt2WABwWm
BOZNjiAdKWcQkbbwUZu/J9kQNYF8XBjQZhlQtBOeH0XiN6q8HbLutaCQwGdjtvURlYlI30y84dvc
zR4td3hwbWCymJYp4kIyYHaxH436AadvvGbX1y/CmQOBJiInaHMVpglERZmIWHKncJAebaYYYm6e
W00UMJLTi1tH5QILv1hl8T6u6Xy1IijYdiNP3Tx+crKI0DqLYDn2w4r63Gfkyi36PyjQ7sicCACo
a50nW/YL2xw+CLj/FJRoLgH9fnmYgyxtS8Ik8x9SIDwihbFSEU3ctZ0ssx6PhN8LPGqmvKRN+quK
LuypBfG7foAgM60nt3strPBtTtH9/SRf1kFEuW0ZffbhuLtHphdAWoolqfVw0aW/MbLw5gX01oML
2IiC9zqM44c4M14HAVYpIGUx+h43rzMeBnGuIpwiqUpOngM1G6YPYo/7RyT6Pr/Jo8UTCWHfxyQb
JQoAjjI3ikEckie2TB/08ZFpBo1jBRU9kXJWhk8zBSsDrvhhQBakJx03+Z9+jkG2ZnAkh+pnpTLA
emmkNh1vIi5JysMzda50OW2oxqH3GLJdbF4Hv38ePfdW+O6BYxA9HDXW6JKVD/tvgB49BHX5lEEO
SZzaWdy7pbkGH7Eugh9pUSUzLZ7RVK62DzzVZ8BAsHkfKf2DduLHuaW2877h1S2RriRlNO1le5va
BIi8VIigFxzcmonOlCPiFNwbm66I7OXUmzhUGAutyqF0sFkSvR+cvsE4mx7qMndes9FZ4WLvX11q
GmxH++uwIQ3mu9beqZWz4S/99CqBE8mpjA1iSwJnOsrJGtEHPHSv2mfaB4G0O5r04abdJ4wGRg49
p2w/sqGD5t2qRxvYuZbhkxiqV4UH7jOy6nQFdDY4soh95tihtrixKtIcfknKu+msVRxbW1ovHbpO
cmyuangxZgjrDtyXBafK9pbjjQy65leFIfRGTjlk5QdjXQUQ1JIq3/QogWB4xEyOLY52yX0Ykzrs
D4q5PYNDjTfmeMg6Ub528grJON+meUVdfaDRx22De7YcHAqNs59Wrz4Sixo2ZonNc6feixFtmyfj
eGZkf5fRsnk1DDSmRjhVybD+mO/kUcxrwyG2vR9mB+TVBzUtuvs+UhrDFexrTVjAfif4gI2ibeis
yZJlSfToGMB9BajFNJvYf7GkODxjDuBF+BjtepEEQm51NICKlly2kSrOjuNikyxUe/Bajpa0qLqh
2z5GUWk+cmGIYG2UvfHemNENB/+ZE9qwahFjl2NEiD+gFmoQcPNds/qMCllDuMUQDaFHrROn9YG/
JCdN9fiC57Va5+TUZONEF6gAcPLZNB3azKTsjpy5K6FaZnZ9UapcNGYQHS0+8qNPmSue9wMTuXTt
pUh6lmaeoZGKGXi1gE/hNW4ps3+zRz1eR6sGh1qXV0U8lyVVrnH/3xvUMU40Ht1gvD/jwhKR+yYC
gNumfhQuOybp/XZR7o8aQsODaTf93neK3ZzE0TEzrWew+MkesdjfZEKvsqRu1ujLNGI7zg4NtbuN
1dxz5VeUVIlt20PVsZ1ebSDtYS4cpvKJVP0yYYtqRen4PMlWbc0C0ipCJIgzbb74uEMgdwQPBQ2w
xFSItIS0PJHOXw6Aw5ZFZhtHbZZs9n19oBZSLQuaMZa1dnG7zUQZctp4F+bk1weC0LC+K1PygLRR
swIsrB4iH/enUQGVBL4812qXKQrps7x4TgfxJicurwQfzU0noP+iMNOnqM/jPaYE8qK8Lys0yR5n
YoUWlVW72nAVuZODJd3heRj4qfMR3ITPU0IM3rVwX/osLw8+P1Rp3f3klvo1ZEZ7gJtOYd7dl2m2
xKCFK5lxRmjJfmBucoUNV3bjmze35R5bcXHNyxQBkn9yU/rMBPvIesA9T+fyaoCbeelMNjwa+CJ9
dD5AAXp0KAe85pLGLK/pEIAqhnJgy29ju3O7uLwwYiOmXXzhdmsuY1bSR/DKcck+U1sOSi3BGKrZ
idt5gpCrdbdk8tMzpAzYvJZ6etb5U32Ht01EJHYOEbb1JDuDmF8ZH70gxsCNWSCmbHQ7aromsprD
HCk0F+Yrzk0U2BfbkuRLUwl3M2ZiE2nuoNEDIdA/eEWlLr1hzmsj2cSMtYcpxEVhM1j/gw3KWMBc
5oV7/R6zhkV9t/xjOH9mU+uHnqzNpVHFbx2+m8Dd24A3Q4bA6YNu9Nbast964T9bRmttY96fW3Bi
UhRss8pja870BxOmyd2TPLXG8JZkfrIMApADQ+yb6xi/fimyY6nbceunW95Iql8S8YjT5Ct25U/X
ycLVFHkfpc3Tl+tn2jFbxFzcp2uf0BqSqLGOdYyGlfdn+lNCyIlkqaDZZ7vOKdr1MEuHGImaaKR0
Kcyohkc3ndVrHnzMb+23n7id3FVPDI52dxJDKnVOdWee/BCwZd5rRht8jituc37czH2gPOJFtkNG
EKo/iDFOdzXOcsqmGGCZYQpKRvmv+K3sR8Z/24mDJj4UHLYirNhsjbj3Q+H+MDn9X1yyZ1jPggdw
hvTZOAUIviqKlhIs+eCSZGwqAVywOIea5FxapTRs3K/JrvX3dYOuyLTuR0Sb3r4QcMDjviNj6qmT
BW4CuCji8GgYu5wT2Rq2ar8l0WttHCc6EXQ6lAlJkN6SW7cLk3VZeNW1yectUbx5L0tAjOn9U3Sz
Dd2qBYhXbAAs4WRT726NIXuS/WzfUgljlEcN3WRD5ePc7QVhgC7Yll5pnMGZ4gLI650KiuoY1hRb
WonGkYJd4Gj2HjuHqMl2hQCd4VBiTZo3BXv+f0g6r+ZIkTSK/iIi8AmvVVDeybRMvxBSdwsSbxL7
6/cwuw8dMzEbM1IVZH7m3nMFWnydkyR+5bEsbjTMAycsfeEMic0Fp3QCwyLZwPUM7QtQbtgk/KNv
2Z/G0BpXZDQ9NPIx5E6Oj+xPzlWd+BcvcZEplMuJ2w4/7kdPmpcwrfGLbBfyZE1yTPS5eue3nS6O
7vkbvVaPEp0WY3Rs4DIaYCVhFtp1NpuPsvPyC+tJ4xinKkO0jSuh7yQzSxJFxpijHv8NwOMqSa+G
1ziHxlD/zImES5tmw3UGSIqjeXahEx5LLdlDZRanwSUAq+4MODSgfn2lHV1+3sqrL+SeFoHFboGB
frIvZoY4xpztiVLNtgku00GS/tJ/+5H3kubRReeD2/SG+AcRDspOMj4tdJZLzsS4Q7A4VEm8K6MW
dvVwgAMyBc0gH3nUINNwSWrpLNoO27257M03ZbW8oFEQj/6QjR7NeeMBqp2hoyZg2F1WPzsRe1dH
uIiZIDaiGzg1+dCFNLo1441PD/D6xrGWQzm8IM85udTvOUH3l7H0PiHCSCa2yKKI6SCtBftHCU0O
79xxosg+IqY4I+4PtEL3j32n9om5ekurHIB+irHHnP8ZXsL0GmzN1oZ2SPIi0yE3W5VqVrpvyfBY
9SM3SXUZLLaVgGQmBD3Vf4uY/BZDTm9o9/Y6GIAQxo7WIyplRPESFaXYwsj59qb6aWCXt9Qfzerz
6Ig3HYbhlzmD7jRMtFgL/VGunbWm/um0cRenmRV0iwKkrCdXQ0+KfVRaP1qi7s6EG9ErOfd7PHAM
P36EVSx7M1rjPaAThSJu8rPp2Ht83/HR1jqsjoN3iAr9u1JTdBs0Ed0ygwzQusSdhlMFhjY+s2A9
E7b24KCJmDls+l6oq6OKI3PC/LNksL7R0pKt9sQe0c6X7kTQZkTXg3M3u1uquhkk811TR793MYJY
j8Ag0P61HxhVkd26uWmP6CBupUc0DsIwExErUH56QWc4C31ydvZAozYmWUm/2fxzddJmtSwa73oD
E1j7tAREI572izFOLw3xZpgzTEJKvFZsrZESqCa/6egTw7PNFLyJLh1A/jsAPAttMh4CEVGs9UiH
eDnSlUxRAGRXRqzCAiFkiA5SBXZXcRL28pnp6JeV5eVFRXoejqTSBRUqf/p+9q4trwYrBELfevmg
xj0Lwg4+Jy/Ge7puK7icyMyQ6GtAWLokCdbqlYsE00HehJ7h4uxnRnQi8jnwe63c9pKPP6X+ksra
1Z0tPmKVPINlfk5MWnGVQoZv3V4GRmnth8j4THMBSAhDgOlyAi4eHwz0NUz52aFZ2h0/37izZKSz
gCQecCpZWBvQm+k5W48CsOiClvRPHiGgYf1pWOLPDt7UdiCblCGry1VUqXajRcz1zNoJTEd9x7J+
RO0gri4JWN3yF3xjTfGOBR2i77vRJX8GByct4qbPzGGMG3sWEEkYOXlCGgD0mNCb7PrA91EHjeh8
iqm625azHb+gG/goIpiOXoYMbHCeG60EQDCmJRbHuzPaxa3t1LIpoYLuWAxxM3Tsx7m3n4neceOc
lVmf7wZY/bsWn3hRk3QmvY6YPHdb6aQxoQp/SnQXialDjDCPKcENrncecEWRU94cKZ6Lba7amHDX
HD8/Bdai9+lB677NNfxSo/JsIfC+9jBHwzJrAHDiokfipz9k0h3aQiV70PzuRo1HQsScM1xoA7GJ
vQMLOGw5cZd947lnD/Bt775LnxQGZ1rY0UXE2BDOQai44+yEZV2MVv/i1SvDaGFqw8gZpPsEOmFB
kwXv/p4kx5Jzae+S15lZXUcJB8WkncEEovmvthXt64ZQnj0CMiaf1Wsi5/haggSdULheWGHTh1d5
eeDx5lClCmQHiuJNtca0G3sfrZwHn8Nw3B+LsRvUhfz3aiE7ZvhISEONGKp5/oHoB9GKWxu3c5ix
7ARxFtXoQzugc+0UXxc5z8EcBc5cqRugK3vj+ILkStZvrp29U71ngC60zcxlEkv9j0jjPlQ2c0GL
zzWmDkbtgaKHcGCU6EEVe3x7Y0aw7Vhtsx6+q20RyWUw5wGqJurlMmTK2A2NP+9gsp0mVOCbHK4+
3phoH1foy6wSaWX9ayL1aitngPbViCTfHYaXZIjggplP5eAHFSO7jWU56WbpG29bS8EEEW7BqNxj
gcpp08Mq7kZcV6R3uaDzgNYZMcPspHmdZ6YyTCreuBNQuBroulukSDNQJyRHTKb9umGMP25TZMVU
EAye6MkxHFibqFDfbZRaZ83pf9GAV8EaEDb1TXVIdzby5dDkDWzrwT1A/O9kIUN2Ev1+btFpdDwj
ZayfZi3nuFFk2l852KaQt83j3uMg8HNxijPjxxVADrB5DZs0QrDXmGASXamBawXiQX+k7bzB/meT
ErSFC/W3mNv2TF3oZkyKahv0tlowEUA4R+eMhjQYpkfeTM52WHDwQjhOYffhjlAup67P4Cr1doYN
5sxgTAfQ77eNOGEn3L+okQ7zUr+1tnGsY9ZRRV+f5ZAh5RkY/sYH4AXcEjURlP2CwsdtHEj8k2Ks
0IAJyaG7jReAe90mHvWv1kdwn1RcD2pGXqzlr9mIstfVkoNcvO4gqas2BNy3RlSdGdH+aRHYFXn9
tvQd5ots2KU2pFzDyfYpq6DnBKiAA9JAs+RDIJ5YSnlhC/IQvVcBUEc0bZTVD7wVeDAZcwrukw99
Sk9uwUcPpq7HSXa3Rr0ljN24ZmvuZK8R981d+zvpBvMwWKzcKoMnoSVvGkcuX6c2GJdG1JJg31yd
2EtfSZm2GL8SqIsAn/oOTKbmPo/FMB/r6HuaC5KMOiT0bLx0MoUooGcE4hED69w18Sd2N7q4oGLk
1T1iDaCAnIlYqoVzbYyK0b3dUnOl1WEqMYzWjrER6Npbibs05Qve+UDWZ/ioZBWY16hNPnqJpM9K
MgvcP75hUFSBiLW3Mk5UiIBqDS9vDhhX3nFcf6qq/jEQOuw0hExbh11iyQ0lUGJX2fKH7VPL9EKr
kGeJR1Jp0cN/sTr1s84D1nBUhovSuEhQOdqiwsw11RmJzQsRuPOtNTrC1MnCY37SF4E+MOPuQX5g
r/H3FsHjNFZkuWtuUwJlzj8bwN574iryfdItH6XhFqdkqGAoFfphZDSfxoV/5I1/HiUSJQ8/ugHn
FO00PhdAPZAFrWraIgzJLrRhp2YpIsZ4CJYqf/W02Gn3ltkssQjDbOLibay76MSl3wZQgbIwKRcv
KNYtm9KW9d9OnmJEH6kMwgLsXvRhjTgtbIskpEwddqgPwRUa5TOwYxv01HDVkAtv8WNoQdWQAuVq
HQ7QSJeHtJgfDD2iPTrh7FBDHGA4v/xqlM5pRlqaB4ljZxEs865F5MKSvSgOsk5FkIgoFBMDZQ/B
OdJ4NPQ8Rghj1z0gWYxBP1njvcDwdE1lCdXExtKHzbwgybH8V5H2EOidi8Y+V18KY/tQdPZ+nhz7
UXiJuFtt+7T4EzE/0MIpXZRxxWmaHYjv+TXr19Lqkm9Y7VMCuhLUfvM6taRvKPHhtvVJo/hh/p5x
1kdFduaN0I8d1MWeE3TnTbEbZNDvfXdJD/mck+TgZeRHLgVbwnWR0RoV6eAo/mbknbFwvFBr+PbQ
3thoSrXYvMZMOjJasx0C2u6AL+BiU9f0pgX/CM7hXl/QIKWxOjR9dxx6wzr990dX++8LOucDUiV5
rw12AVwgKdpIVC8WrXHLGtZO9TgAiW+HVFmn3kfLkmFXAUVCrhJiqBCICfjfsUAi4/ERKI0VV7Ye
03OmMStLGjNoZfNTZrH30AbV7MY1+QC0vnc0CE86JMS0bdny7Ec0yfe8H58Hj90Ro/CCNArL2w2M
9XgbKRmUMdg0RNqTt1TqCOLshPtp2WTKr/aGj8R8MZVxqZr4HTWB/IeTk1OYkPQYoeGxZVb/qL3J
CJd+OnFUT8GkGxNRoAtz7JogzropwBkZ8lqDxUJv3Fw4A4hlyDuMthB6L9J58kwnvZrK/WeqCY5r
XveBG5sFriF3udpZ/Vwv8G5Qh2Ik10lvyeVtKk0m0K6GU5XewB6f51zta9jgGwhrZmDWkbZzml5c
wXXtCWMCn4/W8aTM+ptT1DqjbLq0cYrbemT8nQFDC7CX/rILqT+B4+A/IvaFsL1zp+X6dsh6djeu
5l0SmfUvrs2tH7V333NprzOmDRZP3fW/PyIbwzF7lO2gWXqYm/p4L9G/ooTqr6MJl4vgWMJHmS3E
TcpH0BPOOQra9UpMmBVcDRK7oFaysXw1ErV7Xl39KjlJjQEVjEmaGjgIxjraVbb093Ns3/y60HnU
eE1qvbIDu4zVadKY2vJiE4yZaIeeIQnPSv+K6PFk01rQ1xp3MxmHa1u133oHmHlu1UuhiFj07NQP
W998SJmbvGxM9+E/6ztaEvMDccS2XMw9oovhHViEhDKLwYOoTvtMgEkE4HYVk+ZesusSsjGJACYH
kyfzbBuryi2xv2YoLVpt/rbY+mxKT/7JIpT+HFlepfEomj5J9/GyI9Xzlok1DhI/9mYQ4tMq3Cev
T/Mt86MPJUmLzKvQtwVmkAGXxsDspeLwgSBDY896vh26Lxpe4eZPwibKi9BbtuUbAxPmhjJ82WYt
rTLOrw25iXfEcG9zB9o0zpA0FiP8eghha0pGRn5r9Zh9i6t14gIp3REnDHu9IXl2CUrZy1zxb9eP
pDzDtvPYdCU7YWTU9r7LUqfPTk2/0k9LdJgNEocANiupz/OPlqE0NROnRwben5HIE3/GmYzuk9Fi
Jf8yCk6V/Ypa/M036BXcRP0VZfRiM87dY/D6qHLHI76CTNSkdPfK+KqVmhAL46oalP7mr5vbqdNC
r3P+TkkT+AieRa1/NNP4bTrZOVJdEkLxxMr97bm/xGx1u8GVXIglooKZcoMoWc5tbeVRjevW9rMZ
IRwSpkyWN5YXnT3nhNN322gsvkvjnE8RYzuH6Ei0JOs89qAcdZlhQhcjD4A3IygRzXbhI+WeD3LF
ZYOsfyxG2H9ieV2Q1m2NWL8ytiYcvBJsEa0qv2ap/qsyNaJTvc3QJNGVWljbyPQhYMIeKsh/G6+E
1ayams++f2fNIbGM688L6TB6lqoN7dTJcOp3rxjx5cT4faZUMRXHGGTMDvhBoz8uZveQVg2bu8vf
0H5ggExe2Xe9oOF8shum8nHXd5tufoERBI5WMfxMpfHb6MTrCPHN9p9XxFYDa6BOuDnhkuu3hHpX
Q5sRF58YB0t07oQgdoruDsovM3IzbtbTZacTtbNZGmLZl0EBs9XWyrFm+an7xa3oObX0mW4eX8p2
tqPXzvqTp70KicFiA8gpHnfGrxQOuuck/k4NzndUYm5JcU1v+9YEgC56Pn+IKYZRE/9js32n59wq
vUDd1aahxlfGbhdeTZ0Rqh67k76JPPGAtMtnZVgk0Uzubm54hgwbvLdvvqWmSc5zzC7fLHS+d6ud
dzhHvnvSqvcxTxKstGoT4jA/8bL5uzSe2SOTRwP5y/6S5CusXXPTZtcsW5hDs4CuFcFWeRcwvPnQ
4z7akMFF94k/wHbmOswm0iLisf8t7Lud0Dsl6dSAitERUJWN3Mf9LEN/woUxR/WHQC22HROotPb0
UxM1y+QFG7cvLAAx2QMI2BgI5CwDWAatMG7AGZEiZfq9791r5oBn+6q74heCtHcHo9GFh0ab/2Qp
qW8OBttt62Tftjm5WMH6faa1d7Jx44PnFrfFpxtw36MGmVhc85UlcfchZ9Y/xoyiJ4qSQHdKEsHj
t7lwbii9+20TT1qgN9kZb6kT2DVDzh4uoAvceM2hpLcdXjFKbMXzgst1abxTD89l65VUgKR5J5N7
RIxxqQizmo1lhnW9HOUC2b72HDDRFXnqoN4o/Nt4t1CZoKpqzt0CA0vPFDnvbDNHUe+haIODR32T
kFBMTnP1Lx2MUCzjTVUj62WTx9cZky6YBgKCnXFEEWVyXyamOjUN0h6an5HdsIuoylvk0W6e8shm
xQZEdV0FbnMMNpcciRCqZbqRoc31c5oA9ZK2lmz7kpQwWSHqQzBgv0OEHEZzWyDCfEHPdV3q3D6Q
ylHhrnL8vd8826YxvjUuvqmYtvbasSOdoNBTboHPySM8lNRKuqN4gEkoY026/qF3ifn/vyK5RRtj
Om2oF/cI1pfXz+Ima6ovkCZx4Kuxu3rW+NzzM8Ja7SEp59bLxBzmYcvUfjgdKyj2TQ1pLdeM9dY+
17nbu8oyL/XK9lpM43kaESW1kES2fUXZNbiODEzCEn3pfpsCDQLqi6vOR7gdx4qWzGJCkoS1YT7R
p4UAj3JGbfYtbZYnKcaLaNsUgTYuT7N3D6MYmETMhBRwlgYmLoYtGj0SYmssh6AqBcHgC93RFsFD
S1YuS+qiEA8rsuawTCPn4uz7vDqhmwqFEc97MTJ2H9oF3H9pmodybok+cM5OzVHWCYLeevPUkWJf
lSWywK0txnvkupuJvPF3IyPaOu5jUtj6P4VRXgUARjJwYfWnfXVgLZTdMAwQrz3ztDf4l7duXxiP
JWGxy9b80HZ2e4RAGAJllOwqwFIxJuXyrsozIxP9BHZguEWZV/BkgSeXshnJsk6bnbdYJ3+w/Jul
9+tzqoN+RyiSLBNKgZSQIjPWQUVa3hnkKa4s+MgE60xia5qzFdpGySQQEeQcF1bYTVjbLVxAoYPu
+jAN1b7U0+wIvGJbOcLYuG4jL77PZIw3OjrA2/5yzfbQoRa8E7HBkmAxrq2w9N3gGPvBaxlUO7Nk
x4FkiTidY+v61MapBga36w+la5onnrL2FA/cSRPm6ZjRizNg06bWzLMaJDCTg4AxsHmgybLQta4G
WJgQ4LbFmipa32qmI8EixGXmt/4lmQNZlt7tTUx/xDxkDPVIyjvplHfyHZypf3N5hznp3TxsIpNl
HqKg2vaSx2AZn2XZGTuWfS8J2ZOElxAiZET0DcoqSPspR7bnwiDWU52SxiiCyva9G7moOSlG2H3r
suE1JSELwy0UJj8cPV8ABeh4oyzA9mMud4OMSlJuIZ/Fg2YcvWoUgOwS1EHRk4204aVS4t3LpxrK
cHmt0rp7rXTdIFB3ebexYZ+5wL2wNxZGaJGSt6RgeRYndb/rqS7PzYThfyEgcrL8P7qjW78Kf7n7
g2y/YWIQp6IHnsBjaE6pfVVoUQKNGKxAYlYJq7gEf59/WzkNPFPxxSk+WDh/ZFZW7fS62CXlXAVV
H3EZT2x7qH9+RMuc0kviBzABTljZP7rYYYYkRn2P/CLC6chqxSaZrKgMEQDPyY66gUtzEcR1rjDb
bmE1n03FG8UNYMFEgcxJopyJsaY/t/G1YPgkeq3YDgNb/cpjQChnjFjpPO8t4zTkUEtqoCRZCWme
Zfd8sGmxyKB9yE6ivLLsXa0Nh6XymTtTH47SCggHGFzjEc/AFFtbKtJNgQH4wxtMDXs7msFQZRxu
ufzh8CGsssu/EtfSz+YxmWt4CYtCkICKtGFQ5a1ptUX+1abOn7abvIOfHLxRf7OMPEjARR1qO3XB
xhdnRGflZ9jZcfrOq+tu8q/c6bPf3tjspprfYjZH88VJhR2abUlqxayb21HW0UPD8rhpTU7T0jDs
g+L1BZOEpcfsxyMVxCtmiQzZSk/oAJmjl3QpK1qsvNunaRxtZkhGz1n+Ycg3jZEniQzas6m333Eb
ie28WDhYLJtkWm8IJ9d2QwqIdG+XNjJq+BfIqqBkdkDZdtN6a5nrQ5go6sSUSSFNVFlf+l7Qt1cd
IY2IzLZQK3YZUW03B828lfQwKWLigYZy3KpqNo5IkqRq4pNT9eNT6dQPPcuSMxsxLevv2DmTZ6fo
MrS2Rcww10PxJ9lLLPZt3Xjd/vsrr+UgoEdNtxNbFQMX0JnF2G/ElnJvzYw9VHslpDcsFu9PM6fD
i1dbL57RA1nBD8d46rNbmuLURp7cRm2j9pGWX+IxuqkuB9BYuIgNxHBHQUmrO5X9Q5nfSa08+Lei
Q3Ooow5haYJxMBP3MjdFmEx0vyBGdrWwyL3X8/rBhIYuAUVF0NoZVaeI1L1ItF/s2J0gyYv2MM4x
VgT8Nb7MVn3edEn4EB0bDWREBOxS4lLPNf2l60GORybpHqSuIhWFLRtrNbYcW5ZX2xQfubHoR82h
dhih/iqNl2suvS+5qm/8tnnHmKvOom9/IBc3+zbJ8xuQeOZsJe78HAjgKV3/GH0Q2UVsviyl09yq
OW1vSeTtu4G0P72vd8ZoajvOo3B0TOi2RfuAHj6dyNF9S/1KPXyTqNRyXuSBfJcVLvPLYgyzKWb6
FG+t6cg+4k1eM+XHpkl2WHBD2Y8AU932j+PIw4jpkCFy8tvVBpoO/GQ6ZbrXCJOAH++jA++6WSmy
ZID/yuqMFVCN8BwRk0RMyVKFztZMsnNRMBro8UFtsJAHrDYl+4MFjz6u8aF1mFe0gowm7zglerGR
iLZqUlqYJQJzWDj0cNtFuYXdSOenl8PMvhQA+Axvl9PWLuLnId0mX8bEIo1NcG5rtyKr0g0H+QLI
bkHXhUJI1yxs+00E0EJ+oHhfjiPE1dSR753FLDWLDWDEPWihOYmGD46crdcsfAdk/h6M7oVGK3v1
IHz0Fl44oVrniGwXJUynvkjMIRwdJ0WvOUR8JkDKmJoND3r1FxYyKQCD6cwB0B2jzCY7y9P1j6Vu
4Kt7Ocug0fip9BLSbWR+aIgOvJXoLIM41ZPQl3q2A3+Pd31qwsoz/2gx7bzVzOMr9avcSTIDLWRY
AboKzn1BGwmC58HqHFW+sXhho7B3EITzGZfVQ68QxTq6kKHVErQscZGRqecgq2F3BxMpNPXqmbBf
vik+qh1RG16Yal4bFB4ndjMgC4Tz40HAZc+X9Bb5MrI/cNPy2tYGRBHLeLDfJnhsEoBeYI8TP8CT
GqcFTAhK/mrjn4eULKZa/MkJ4N11HPtXxgo8M5R6ZAKvAqHCfpub6LYkZnRioMDhbzLfNHAi2IMy
0epDy+cge1R1J645YtRVGVXW2UWqJH1R9X/EUvfETfhntLMjIePFTtXertFmN/TUR1+o/Oh2pHeL
fD6aYyOCmehNVpMlSKR5YSFIFjtOvU+EdBwJmbZFllMfJ69+73wN2UBPgqT221zU76FuOoo1XCxx
jKdcWn9tbfROILDGfMsvzI57VbFk5vzUJ1gHZPqWFMWtGa5GzhKVPV+6iZAh8syXLI/apH2qDTqT
3HXLAPXUEyfTeMyA67bqiyChfmMCR+dojyXQY2Pn9IgZpxh57UjdsIUXyTBWT58Fg3VTV6/OMrab
OLaHM8+leh3TqQvhdzQ7ozyPtt9Db9B+OxaLESsT7UnHaeH3KKoA5/jKh1OVA3SwyiE75HBpSZbc
NStRmKF7ODcTgVRyAkNV0K21JuFF/NSKlpjeLct/Z47L6zuS8TaMWELdh43ybo1v8ft2G+nq2FJb
myV8GefNsadXwMRoqnuGrCkVRFYEWLJvrG1f2yhHYDH8zXL/lBXQFGWs4+vxrCsjRP5zkfZbypU0
o9+zFjtCQczuocMbt13M/HXsWfCxty9CDMvT1qw9996uycosrUIdQScjMqTp6zbu0ERoYKIawbz0
CmxrxghwOLGG43nO5YcmnP1YXvWodpFk69A5SQLh8txNk6WQZTI8xnCdRQ2/sumHoh8TMos3zSwf
k4Dt3OABy6snQoWQymsWG71ZvHiDOlWIp4+iGwNtcKxL5xHdZOvLHNA9O7caj5i0vfq5sTvmcnES
f5sdHrrUtvdJNFv7JauwVNGGb51VPGvabX/30VsVVPFTX07HbBhPXd4kN4Fwh30DWibPMuLbFLMJ
nhvjnJA0ddUtZHqwHY+eOdNaTPqrNXJOcu0Vh8GWcmM0I6TsXgtbNzkg/ewQtOZA8S37SL4ROiqz
CjrXij69FRVeBI01OYhgtOrVGqBYajPpcQDYthUrpOvSt9219Fm4ZLPxjcSIUrMjCrW3hk8wZf2m
wVF9Am/6O+ogRKueWi9H7ooZBTjnqYSDXAyvOi0kuBwUnpVbfMV9wfy5Hj/RPzFRrytCzZAEb1hi
fkqUWxe/SYkyIlm7xJn+9N8ffP/8WJnz1+d/287OgDkn6linrXsj3bnAiRdOeawFaVMvB7VQ7qH0
Cmka5vd0qT65BnZknE1vjuOcfKqy85gntIIE+OpR9VLDZ9gnk3GPWCFmCFtvaOLNDQZG6+qbDMi9
ZWR9HPuoysb01IMOvWuMIHbczYdZDeuYgZwRmLdOoMEzQdnpVFQRphc64Yq629h2zUwpxpqBBNJg
+IpOcvHaaT918avf6+Qg+6n2Yjp9GzjTQGIG7oaHmHgwjSpC+Q9R/OB0GZa2dVVvLg2hERwQSPo+
jc4ZUXLAQ2sqfd5IvxKXKdfcy6SY3IHL6TfaqPqLu+AEGibYxP54SjDtCW9U9zy3/g6z6V5z3cA0
7edk+JLarbPkYoCvmRA6ss+iabunjr7btZbiYeZsZ4pB9SHVz31+txL3iOdMfBkOWyq7Ng8uhdvR
nRz5XBAQ5+jTHTgR4Jk0wlfdJyB7ivhCOA9jWIAdSI5ywRnCdMCPVsHdSLTvMDvTmQBFxCiINVkx
Lze1aMtpsuSL18Nkdw2/2OlurgcEbPmbwe66AwkiM9JEa99KuaswqR7jYQP/eQeT3Hg1CfreE/Us
mYYlamfmyT/2PA8QUe4xN0Sya+vlm5OTR15fN6cTI9XB4jJuGUKZ2nFgbItWPzVh6h0GLGmvEAcF
3wbw1FVZ1tV8jL5wUeiIVr94um+wa3SOBs6zx39/oK37dLMs4shLpqDFVsIkmb+Vzuge8IMzR0+X
U+nI5C7H7o48aD7TszOi8v+YCyw08K5UXzrE89RGLVSJrZpz+2mqWTIvBib2wftT9Eo7MXN9UwJP
KQ3a3bYKsVnsYUKVZGMcT/3fY6TMr7z/TuwmJBE7f1e431Dz8/qYhl99TMhrEtuaf5OJcvT0EkAr
gUO7xqau7YYcrL6LKJzYkJ5Ft1MydDcSSpbELaZbTvTIaXUlLW2a37TYqkJZ0P7quZIksee7zOar
1iYq37Qli8ijIhKOvM5UzbC52gORlszq+ofTE4GMueVYis/C7HAGxv01mfS/SY8/PifML8nLo7Lz
YltSMuI/EyyYz5Mr72WH6sJjsrfhDA+sLFF7TTLSsoW2WgvVHidasZ2yH5UYe7OcQcQTPxzWnIEV
anaLprruqpRQquzLbkS5XQr9p56HvTa+JmP8IAnthmQRD80wczfVafzoW1u7jzDJrpMDhnxUKb1e
TFRIT4Kq4yT1PdXBb7m/W93WsCSa6+ea7Huv/v3flAah13BNsuaBymA+jCMisJYzCRKFvAz1u6Z3
yFR975hWjvqMqCnbhPObt4AAmaHB4pbgSMjSy+xO3pMbaZ9ewUh5wWqO/dnjtjZMG51fhxsmI3rB
Ypx/ZdT9akUtIQ/RROkL7wrBaeTdCLDMGWEREaDYbtnprlpkGSDiZCbKtn6NkwsKfGK7KrbLa7yC
EqVZHJsCg7dq2+khR84e1GUznW9+HVM33yrwmUQ/JKs90iICPSrzY92wkmoyPQ7zerx2HthIV0P1
igrtUdcpR5pQL3UxNFutiT6WCMlZEzv1Bm/eagwNBwiPpgn3uYy6N5HJv63KUG0m9gl0JNPEif8v
C1sHeYt7yUjGCzNZpBjErGcGA12Y+vVXNUY/gzV+9O1RM7yXecInIq35JbYQ79Ct/XHQ7grgqYAe
sjrQM/556Q/XsVuOeT7A5gNvd1eaTVa6y8sMfglpyPJS3VHtj3ufeN1VncFNEFOG9Zb+Gdf8ivXU
bxilTBvIfdMGSA9p33w2M7ps+HljQ0Gt4aPy0xcDNp9yvJXS4xC8OSFMWh2ABdSrbdt1T2MKxnR6
Jon9O+/df0U6vscCHUIi0dMrPSCat9zQnwuvgDfuMh3w4GqVJRmj0rhJmw99MZa/XRKTdpb/RGk7
IXCq3nV0boSi3vSOuAVdGJw+8nmIyPRpxnLcjxGeB0/ywlSWD2p/g4OiwYxCYWljm9qvn4E+8GtV
YkRN7IoaWVAFE4Vc0jBPfoyabb3HTqSFtwZnJdvnGjJPP49u4yLdUCnqpLFKPRKFNIHLZEN0/MTf
1GNQFSRxjqUiHHVuwtQkvV722taCaBtWk/g7Zg6JCPVy0haCfSKZuWHXuufSTn/59lgywWYrRKRJ
eQJbeuxTi1G2vaYOAHfftCIujpk5rikYzUc7bWvg01uVNnE4RWlDzszyUTGLiPS1p0tBWXNGdp5t
7oQuvurpJTXPEwGP9L/JQAMA7C/ONMovyqfCA8wJPRSo5I+9kptQG+mBUcCA4gwhUCf++z/2zqxH
bub+zl8l8HUoVLFYXIC/c9Hd7HX2Xboh5p2RuO87P30ejoy8thMY8U2AAL6wAFmWLHWTVb/lnOfY
Vkt4TaQ/utJBv+JiA7VzvqPBYhDvobobo/lRhAkBm7Z67JoCgTK3oFn2YkcnEWHctzkqvfK2dJ/y
JntZEzTZvfEW9Hb8OcoA1ZmJkJhRycT7w5SRaVTHkIHzMRqTT2uOn5DRYn+BOLqF0ocstr5lI/dH
rvnLEqgCL49XirkTHFnrEUVwfoJjRMdYZD/wWj24jSeOkOmYfhBAiah5E7fphD5uxcsKQmQZq+4h
ON6ak3yMUkMcVThFYJHx8aE4fQWQgQN6oaEKi/bOYKi7w56LudeVUIpCJjCuNojkGG8qVgzwUszS
nwF6liZLbeKCsi3f7YSusvEnIY4dgVRz+Dbj9916wTq/GSa2V5FzcOLF2bAAPPRRyHeZouZjtXLF
YNCvPCJr6nimFePi2DLeYkEF4sh6dpPkY6oLXrKiPrsjNS/v5G1gdB9GUDw569dXklvfTn1729m/
Aqwffj25ue+ic4z0AslRYhkiF2NTRw1Dq4CTDCTkvlL6eglYVwqHoPu2IKOpvg+ntnqyRvt6IZNi
8XLnR+KdyHH7bkDnvqqhNlMhseQam+jayG1YoUzHclU792V+HvIyoWjDFpinyW1WhdjVlN4JWXYg
D7PKpzHCnFLtA8XjoYUljijltsJhf4sbovXppH0DEP5poShyUG1J2FZ5rw/gmEJfOwQn95AnIL3x
6mMwooKzFhIH408maSxxfvW2SX861fuud5GEVPZDgbtg6zAQ2VgktrUoUXwLLOymanJ/Dtl78Z4U
e+w7m5qyd8POAQlMIzdpb0NRGiuk6Wb8hnyXpK2FPl+E9v04O/D9RLpNp2odThDhMSX8o+MExWrF
nKBo2I3FvOG9hygsIK8lrNiWzK0rjtLmk6a2pv3p2qtEATWdnTNQVbDUC/csI0OQaUIfMSdCSTNz
cxPYeYC8EjFHQeZ4jhN1P7ktYO/OeOlrznrWjulBu5r0OKRYZ7t4iNkT7YGtoe8SyTO771UkgrWn
mJNpU0sPolQKQcqw7IfBK47IexjjO9x8ykMZRow1Ds/PSBuElVHtjVP0wUchdikH4BYfuIDKRIxx
HTBBrWyUH+tLA9v6D0k86woeKxASy2ReZfvEZ7E4vK9Drsillhx78FIm000Py9hDRyoVVAimrp1s
/Mi7WH1k3wseXgTb3iYtYe5qG0pqMdXNzu0Sze4bFlr9o7N7dUe5uoeyTUYw3im54Cuu7ApVN9b0
g1u2B8cznvCFsKGe4qtsML8D6MdzRFG6gVe1c3F7zUN5Qk/yONrsiPuEF2YO6gLgREW5o9wzHPQX
MFA/jKrZ49UZeHTqdzcKnsHIqJOS6r3X3t0EQ27rrq/71+O8Ptd1yirc0kQ49fZa35LuwW679cvm
kNBKrc0t406Malusvq+UoN8j0ikakXwuEzd7jt9zlzwvXn+9TjIppmysRT047WjhDtU9PwAVJmtu
gqE+5MyaqK8zKkk+dccF+A58dqrHt0m6SLqi4C0YR4vJTKhRL4pH+lFY5LLYIeUNfa/ny+8mYhq9
7LtRcP9aEZs7b5pcNEZLsS9QHHhD970MprcpwnFBfNtPM+gxXCi2DWHFX7lm/7bp65rM0hqwlHVb
zdHsQ8ncOEtAeTFiSYILAT3AourtgSOEJhWUhpvJ0AQNf5bmrMrxHsL5wXZHktjdiD235h7qJlTF
BA3zvPFbphxmjKjF01dNwJaWnIi1dW08rhV6aoo2zR+Vad4/p8OTi+pCulKQpcFqL+M9TA3jYZKU
vR4S8K6wpwPD+xJUM7rRxSaYxBU210LGp0UyaLJRGdYDf/gZNZM4tL0VItOYD1+3chlBs52bFXOJ
lGMpggOG02QrS/VkuOU1eiBKS51j+z2DW2a5u96OYT4w47Yp9hlya1+azY/WjfheOR5yCj1AHOd5
SvBSIdCJ4/wzDiKuQUrFIeYwkq34ARHhAM9/4/UKkx+rkK8PQwXBJ03p171sJI3DS77zAMP4oQuD
fS3RShcCBtvCUypj6NWrDHmCyGjo6c00xmvRS/chgYDc68G4Ti3Oo6XF3rvWugbHR1TPyKg4l5pE
vNkTl3wfmewe6NCr42Tjjwns0Nh/deTm0AVXXSZvv36GlAgeAIWuC6bFtqd2X1ZUFonvdJnYK7Op
ecO7bT/X56DuyeWQ/H8GenyanRa1zVrnzal58PRSnRjZosokx8jR5d6tK76UgDpWVj2UweJuLMNP
VNfAVnLj1EdMVGACcemwksYWDylaVnTCwrrpMMHB0JXntcJM5uVtaQTLhKa8jBSROx0y7YiLU+3i
+o4Vr0RbhuW+J1qbm5kNBKc8cjMa/wi+ms3HY61VHd5zUG0WzDUi+MqNcIzbtMw+DcnhlA3rNFSy
bDZwj2HnxAXk1A7aS8647VeJlwpx6gKOPoXYe2eTdBKqlCVgg15PFfnZLQQp5emWjwRdHQ4HGAG7
otwaFgEnMkOhRKBAwPeZVvhNcNv7g8Wb2ln3rjcB80EsSr9q7FpB99DRERRN2IKsIJ1qyT8tXTtb
79kOl7cwogzJAw6qOfQesLveRrBH+h6QLD7B7WRSZ/dqLfsD9qqmhYnMeUlANqUu0wIPn6JrPKqa
ut3QlC464rPRqXuBu+x3IzUuzKdoi06bMaJ64O24IR4UdiBmJG7m01wxzEdxt2sBRyC3QuxPUbgX
pVsCEia6qvWch1pn1tr8El+KjPFOl0xc7OyUp+mPUPZnls5vZUUtH45gfEod7WFKbtNh6r5OR1fz
IHTNXTqSHzAwgd816ntjuBEbrc0wE+WCX52O0E0+jRDLs8NbEFDUfr1fJgcDk44Lyb/YEHD4MGHz
11dCUzduyJB7bhN05RapM3l3hZeN58Tr+ZI7PrfB5DKN43GVEzKTaIZjHtkfbUplvYzdnRjXcVLE
Q0t00+fXDVsT17Ru3qFK6LWunmo4KcPy4VTWduIMRVRIeYhFDsTto5cP1Olk1qw6Qtq9gkMR7tYn
gxoQAljhKxJfN0XLunooEcTMFteZy9OwnUpOmqHNEdA7vsFSa8u9y+cnKMLQ7e3teMDRlrvcEWun
2cDGzzyDtAKQ9BSZDloLpQsuS+hPaXxT1g2tVZf/IiYE6yDoXHhD8PFNKOQYZzwMx2wVrPmt8pxL
YFk3tUl53jhOvunYHC0Nr1jKLw8LeELlxk+xLjAp9G9gKK6Cni302M0/Cy+7aSp+ox5YHubhdE54
2ugbBvSmFFegWlrfyvO9EQGiQWwFOI4xsl9CSrKsEqmgzXZAjAWDeRx187A8T/GQXcfOdZrn77oj
q6slsnlV5k1PhE/EgyYelYPQH8Po3fF4GuGaIibFQHXUaerzEH2AfabFS0kpKPCZFTNvkzfqS99l
j4vFYwVTEzxHl9i/W9aUVpI5DAF4akxv6ml5ziHLbZaay7kKZlzFMCe23BWASohIC7COqXQokOFi
q5t60e6Qfpi3WLG5NemIeVlfc10y3CWnkRJED0cjGsRNWEcjw9oXV5vermHLhR2SdlpU0YW36nf9
4bh87ugfiWb41agLp1+K9Bb5f7KZNP9YVWUUEuYJTP4+spvlNFW4gORSokhsI2OXCVDqUjjtYY75
EsbAfVkzhlcE7qMmD6+3QY4vSzLsa+dJkMTHTrHgM2w7OEYDvKla/ardMIVEwdkUm38A6OPlwsbH
9OwUxwSEmFX/hAHFg/RPyBwvz9clxeCAr7SfC4auDotixlIWMoAGPJozfrSuI45TKaj1hfMTodc1
r3O/BzaySVXPKCw2PEbYzQ55H1WERctETidrGsjjByzBz1VsSM4R0/Rbmq5t7LjTKW5anrmqQvcp
LfmYWuwkEIje4REr6UGJiuq4l5o+dw+GkfeXXs3kgnrNbSg5yVBpHaamia+dYOa0N7n0HccCAzri
BxCJhDY3cs1nHXW5wfO+7xpGPaNuWIknGCunyYG/ZrrSZ92b3ph0hEEpDv9vsZv/v0ZPSazspqOA
Wf4LPOdP3vDsff4HOOefv/E3n9MzvzlamMoGwWkqYdn8kePPtvvrX1zvm4sx1WaJgLrr96/8LWjK
tL9RAwL19BzXVo7tkUHVln0X/fUvpgbdKbT0QMKAbXO8fytoyrH+Cc9JOSssV2nh2a7FH2a54Ds/
3h/iImz/+hf533umr5CwHfs4md5Tk8UJWqhBsnViSUwWtz6ZKYSOuqt/VQMh7dgUwru5kvikEAxC
Hr81B6BqVtksW6zyzU4ifmCBIQcobV20B+PElDCN3etlUD8aJaCaoGoHOnkVxzNrtXYmeDHTN/XC
dj1gtswJy5aAj3KCjjR+Z1ZPQ5yFztlItI2wC0NOWnYofJMkPznLsMs71tlpET5YIta3Qw9Fzy7Z
qJKQVISY4soSz22vJ0BDTblsAxRBjRGZT66dFVvPsq1LtRT2axsU26Lvul3UxhUqm/rRE4D6nbbF
o5sA1ME4iCN8wldjuO8YraZbS0h9J93QvgsLypzFjl7Y0reXeDLSQ8fY+los6F3PivsSIyF1j1iV
kzYiib2TmuJGsADGpATd5+unNWcDiMaCxcWq0CS8wrfDKUTOM/QPWB/TIMe03k8WQ+TWu7Mi9RG7
fpOV1kfZRxUDs7K9s+P5IBt288KKcwhOlBz5iFchm8Qv4htv+p6K0hXpFQQwH8TUDWCa5FT3sCgX
Zf0hKvsPHSyfc3PN+ak26MyYRKevRoSQFwHLG+6Rhw417smJxEc8s5xzVMP0oL6pqyY8YcQFczKZ
RylgVtSF+zAuE5H06avXPQRLsiPlGQxHDt3ENI5Zp/SWiRwIwCli7cN6c8uSDXSjm9yGhIyygTnr
nJ3zksT2Pf+j57iZI9BNtXuju55VQgvVxbK3RZokvjm03mW2I1gPSUo/HOqJJ4ayBlXOzCadRBLB
o7QP2oe3htD2lzRCUG8BiiYo9MzEfq1VsTIYzfTLWZlxwJCQ9lIlNeOrUTDiItT8hIXr2W34Bfdj
Jk59O4uo2Turu6/1cD5UpJ0HCoxkrQSNddVdddgS0ZQX7YnQ0S4kc3cwFiyVQbyFmJ+dywIxX4yu
vmyG5dQZUDaRXEAARQQ6yOkiNGP8ARJnw+NGMvqOtEWAiu+muRaVjDkIWG4pxmJ10mSAgalagrsa
ng1rntbFskKCfK6du2nbxXn+0KAhRnUhjyYk7LP1v37486csetMT7fnWoxm6ADhlJxLWTHyrWlUs
70LxYI4SCGqP5iWYEY/9WiLD+l5noThaEzHuor43u0HfD8O64IpAI4wTEuO4FSYpRFl+avrgSi11
AetXvct4DH/yUu+zWIkfXko4GSvecbu0C4HZU4xNo7QpGAPg0k1mi+e0qSkVnO5HHozqptYcW1Vv
TE/jwDSvWZz2fRI5vJoOt26QP7YKYKNRjQLcTJTdSAv42YARKu27V3BopHYRZLsBjjacLBxApyZr
fmRIY38YtfUBH7G57XHnOLZuH5KMzbXmFjirBcnypLv5WDfufTR49SNW7I/EmNujdsxftrILtVkU
bPyAEG3ijiL+gi62BK/cV700T0OlhjNGEXS4bzh3ciw52aDR+6FcnIhGB/unL2XBoL3pyB5df6Yx
2l9sEpVYOQU2TkanRuiZNTAbD3atzLuKKFlY6PA+Rk9+7wfPD/tKvbIBZjggi/nQ6W65noT+LG2Z
r0lIC9bWGusSKJ8zFn4ChAwMD+evn//5w9d/x44t3kBuDY8zvcxd2/FTAaAfWoNqfUzb4RN0LkY+
aMt2MRLLmLbn5ku2uLRIvwis6wByFHi6+5Kn2KTlzlg715a97wvvuY8J03YdZKmhNJ8Ce9w6JRRy
wIGtj+coPxoLw0WrmPvLrE1mLTHFz5yPW63C/mYuUHB4tU2YFDtM3yOla8/eeUcrMXxHvoiMPq/e
a1WO/uQk0RlZ2fTUe/YdQFdxsobYOgRNeVUXcf3M+5Gf8in/HLrmoDBXX0RhjqfJNFlqzdNVExqY
H17ysrlvo8G58bz+pzHnzrnoSEzDrWTsWEFNx9QJ59dhSJFsIVqU/dzt7QryqQ59K+vlBh9S6eff
TSc2n1GOq3PUhfswcx7nbgQXk6vntgsZo5ecxABZ9spm7lzhsNlPWcNApVKnAImXQQMLVEueanP1
SXstxs/CIRHBZQsA1vSQcLtF5MfsZ6sn1dv6sOYKGkXNpVtUuEqztAzOyE6x6ZVXM8G4+5RcAU5/
UDJOL1ClYafsFxf3FroQMFEgGm14lyaS0KMmamgXGR2oB274A6yODdKzdldFOaMODz5K7Qb5NY8a
yimnvsXCIx/ibNnVHZLBllPdN2AuQ+YR6MZ+/zCP2MyX1nnMC/2YVPZ03ZbjdD0XDqKABpAM5Avs
ZjYKaHj7BkYgTAIDWyOm/kS5dXV3F6AC6QTu7yKYr+bKCbcLMrGrwC0nuFUCPcdKF+JLQztozFf9
uBC3TSi8EXFcz3P9C0czazc97YTyGjDEhEWOtihRJyRvBgDSUxpz+zGmGeIoJia6PnVisfyhcW/H
0h3gDLFqJWIrM9XOmPVaWlXvSa+f0rbON96ywqOG9kdXhCsNsvE7hDe4NIo7Up0qv55bpj34krwJ
z3KxLj70rdOKl6iUcEETNmNaecWNRGRCE5Nvuwp9VFvQ8IYAFk62YQwMDK14O9k0MVI5dwkpZCTh
cpgkQZBsk5RsPZXZbGzAw8q6ZnpXX4H4v/eCcgt0hGirGL2t2UumCXPoG0AiCqIoDsw1k0M10Yam
C7Qeko3YyWznVcoVNFCcZrLeRpq1A0tJnDFakqlmJta+c2Z5PQ/Zu+F5LQJFNMMyGJAeVMF1hcgb
sDg6GXsGxJHlP5G+vcMHtaE3qHZrTa69acHxwKHBnpVAUCHd0hovVgJsm7uSYcci7ozVfklmTL8b
h5AAKJcHH/DL3il62ElmtU3kgHRe4zyaza0hdH4Z2vK1HcwAyAfumDIymnMxIMYq3JuZEK09bRxZ
cEu1I2uZMjCO9oWyrt1yLg+2KX3WbT80KxAAKOmw0yiu6qLka6+QKI9yvOoXC8uDjO5J3FvY914a
0+nBs0xkgnQ4naJM+mZNQ+cS9FCjGk4i/tQM4OVBMPLIqjo+ZZFXIfbECOEm4YtCs2JOOF9o32/L
qFt5Is5ro+P+npw1w2tezLG9sYEnQ1YCJFezwaA99/YEWMUXXr/vVYgukUncqYwi42zAtdu1VY2z
d6FSSebwpFu1bCckzdsF08x16aZHtIfd0Q3HhpJ6wTTaBM9Gu8I4hihkwOBsa2UfiXGsDtjCAeq2
rsep7WMlGcn6RGywot91XZsIhB18DJn1M8JccBL9ktzVy1xx3iED8b7b2XA7ZgN4F3P6UclLbmvI
EfMxSZfKl+7wUvUFaS3p8EiJOzJEbzEMAtiMSfDctDKKfKuVP7QOmfjMKmMkDx0xcin+laGpt1Et
F8XA6M5AviuCK7s09vg3ztWIibsl1i1CvLiplhwpN4jAtEIp4KE/sFnw9SPtQFWuynCyYlm6NGbz
vY4wWZct2F4js8jDyV4aQqzchi+GEuclspIG0LGflcn8GJv2GzygbjWWlrv/dOtFF3fz01z9/Otf
3j/ztVBuuyb+6P4+5/l3022pf9WtI/0vPuPwvfmHhOg/f+fvdt2xv7muMHHrk6hBT+7SD/9u1/kV
RyKVFjbtsqecv4uFFt8cTwqiNuikFUEcZDa3v7t1Jb7ZrkODbytCNhCv2v9OLLRaszLKbA7L4vT5
1784lnBcDxWM5qmkbcdP+k/NemQ7ucjB90kbNPuQ6nityyu6H9ghTI2FwMAND1Wk8uxySl4L4bJN
yJzxrjPEH8issddOZnKJOOMjWd2Y1djfjGtxC9A03hNs6K7ouNSPCUu8145QtGMjaDyk2SD4HmHn
y0M9sWrXeLcOLND3AyGvJEyhToDv9WIrBbMq7Q9s623/P0/3//3Trf5l9vn1exFXffO/vxTrb/vb
JMr65hBRZQmlCXjQShI5/vvRZkbl0cl5TJQsk0HQ3z3bjJtsnjjTY4BpKgb4/Ka/Pdum+ubCC9GC
yHNte4qn9X/8F/M+OrW73w9t+08//29Fn98hBOsYLbl6TTb/u4ebSZSDNJoRp8nWfg2L+ceHW9dt
URki9Y49okIUNmjZE5pTdghkLgOo2fVk9lJ+VOUV4JfDoFnllCpRW/5VO9afMJca5ukeZI0WMLbI
p12IbB5wGzqtACjINlMSMlzxGhjVkzn2W1nL6SYymMXncmWAjOxzQdH7LTXEpraQW8+4vnZqCG/l
QiZmsQQMHMYZP0AanyPrEx3d4mN2hFT85i2VgevXMc6qcK/KbEG8pbIVgsYdYb20CSOceNGbimt5
my8+Kip3l/QwRY2sepMBc5aFDRNySLDz6Qwqx6zlgXGF3CVWvSWUs71Lvi8KeO9Crt2Ghf87HQMX
YimeEVcQ1vjuFJGBvgu5UsX+s5UOio6ylY+6fpKFvNZVfD8UklCuuLliYb2NKIrp51j6Ig3YjgN7
lHkIsl2jg1+pDQkAYXC3k6wkwS8CoqMYQ1Q451TS5MESOyMe2ibCVzaIFxtVOrdkF74p77A0Ty7l
9x27rvzgkQBJu8pIPSPfx27qiRx4luOj+b1QYX2nexwWNbALStxmP8b1tOvdnuVZigm103x+ocCy
u1yxO5eXrmGQHxvOBVG3Y3hPntHWTHpSCo0ZfqDB2tB22hU14WDw1+MuguzrD1WDWjBqvuceVbxZ
xtEhrhTrzEF7m5l5FL6J5DwFk4GwxOx2pGNVbBqQwjqtYpwkXWevovY1CwF59cobUIyR7YityNiK
SC4sJ4KPtNSrPa4MrjySvVCxkL/eOJF9ycnWtATqk65UCqFl9Sjpo3Zzu3yZvGC+LVYCj6tYvXrp
2VDm44TT+1hCmdiMz2NQmRfTMoMD+WGsYj2852yRooxMNrIJS3aWpCUH8rKu/bgA9DnMsOORpYBD
FWrNnoob/R+BPwvBqXENnhLe6GalAzMDyW9goOAuttuDDtlLhN1K+ULoRNqCwVwgZesz2mwvUJWd
Kms8hnY0oOasO4Q7rrr09aX33PQu94DHjvOLIbvioIKqPPCtkcbJp8IzxurZ6xG6eU2S3ur+NUvU
eHDH/nZp2MAqKYYNe1CC6AcIDysgrwOplU43RUGSTTgU+aUtGXGSoJYSbEOfRIgTnguHpLw5kKdW
3OoZQVk0ovyr1pwaFm4vAVR/h/7BjcAihAkwARd7K4qMDrZRJnrfDCgD+xhOfhmMIYrI6XO0XHcX
RaaxScxpQyvsHjGr7/BwTEyhjPRCaE5tDpeM3AdtdsdZBU/IfM8BXmD2jlTIlnNZ9LFt0/uShEAg
QhEBHlXwRC8KTaVXyZb44hf2WpuuGK7syb4pq+41K8AiOLk6JXlx5ablk2B2sEPJFEBFjvZC/qwt
jUYEFUPZsEIdhOue6IOIfifhM7T1g4vZFQDdbewlMw0MNvLUZfFGssmlMiPkIGU0PtJ1+uTBfARf
fCQiuW6TkOkjwunqavES58XDKItj7hrObIR9V6Y3jh5msfFKtSeCF7+6cIYzfqPhDI04PSWjte1j
xWoPu7FIInmB52Qg6GLOL3NhA2eIIJfoNXlmdFO+QWCW0ZLGV2WCZ9KJnb3OENLrDFQlvCZN+qVB
V0kwfcySucNInmfmGUigeTataBXUlO1NyTyJ0wakFYEZTXHmGIIG65LwlYpjQ4TeJm0aol0VirrW
kCghHyVvo50k11hcn9PM2Ftue4kAKzlGvsAfRNzJ0hZJd3by2FzjFSSMiHGjBxPDQNWNja54HyLF
ChR4ycFr3O+1MXUnWCFwMWB7beoan3ts1yYjt+DXLMSZggvBOvrAXgM0sEyRfbQ6OVac4YEyS2Q/
+HbyxP3oBKtPpLAPwk3DbVPZPys00CvrdN6R0kbEQjNdQljg/ui4yleGJYgVpBbDjHRCbBu8zrA/
mVuu3oJRBa/Y75pthI+sDdW1Xf2QeRpck7DCFpXwBhzsxUcSifIXvfzUDJ+zOTgPHkeAv0hZ+F/o
qqQZ9RWBSdkhC5PsoLOsOExu+ewkHf1qZTjbhiDF7dcQ0PBCtWvC/KLqhE9K8TaLhLuFbEz1aAD9
DAxYrKE70BZ25iorCcBkyN7bWaMbXAxJGknapDxJUUN0TS6fGMO2W+75fCO6/mxU1nIkC4JrvaLR
h10Fw9SVvKPQ/XeTRPj8hRFPcW4t9h19Wb9NwubI/dzdKxGewiphMOwwgzQd+Kc2sjvC0H9mz45F
tpe3JkUo+xNDGdofSMuR6+bnwhluBD4BT1d+BEqBjQUaigLkE0ObxJiOYIuw1M1b27NJIojSnY3o
dpUDSbC9VuSbwvgj4guqJ96FCFpKavSE58bybsIet2lqwoumPej3MI45C8Nb9lI8glnmD8ReiTq7
DSzjdf2KtWouo+R7q6ynAgIGQ4PEYnaafJqkerFMh1J4WkQMlSY/daR6YR9EfFYS3rYkPuvEPUjr
9wzfCKqsvRGXn0aj7xUGXG3zrkDIQ1dXye8dJkJMX76BH5XIpIGnbIJszWw9ZdMyTAh7JkKs+uEm
Vpa1JTsL+YkR/RThfJna9q1pOoycnE4LZkCOH8y0aIs1+CZXXeEwxy9jYazz4mZXscwQU/fGpf7R
hQzJl6A/xfjmbjpp5HvPRP0ZQGrBrtRedRCVGCL9KrT6xGnqJwOGKBPycxjhx0OrxogH6wDGb8Yj
oLOnrSXnK5mQ9NFQamx74eYUkcurlRjXJNjhHQ/bFGJYeZUX91ZIzm4/ieuITOwldAg5A+KWieE9
ED3nGlj/osS0iBiEUIAhOmbrRZsXRBLbctwiU4aze2cnyM2Ssn8gHmugaIzulvLS96LYduhtzQxg
khcRNhLyWeqEy9xJOYZThXQTMQ4Yrn4H/Kai+kQNYpvOCX31d9yRzr7Uwx+xBzE0C69WmuEuxfpf
LdUTmkA0NAs2ANdFmG2cIbH4ZTX8YWed3HUJp8tUz/vqJncFwgkFLt2qb60hnY5WVb8UlaCE5k8Y
kClL5tpE6DEyYWxxp+vqwoqC64U93k5ONoQ0fbewjWIYyqtkp1uTcXQJRXcD9QHLBFeuwCqzS8Jf
lHuydiKftKd8r1csw6Kym7xddzMmhZ8djx9dFT0VAYVGbix3jrmnnFSgH0wqMTdxb5MemT4yUfOh
kqdCVdO1JxG21lRBu1I50q8SQxy6uDjoKRjPocdfoTSWnGzpkZGaNawSZhcFNsu/zCvgbYyNjWQn
BZAbcT6DRl7Mpf4DOueln5IeDOJA7p/rUNkMmXwkVxrzPLEZiUO6bbnoh7Q4eVkK+WgJ29tYOtY+
yuZf+AVR2Cg3JF+iv3ThsoFxRVZa7P1RL/h2JEUBaNRTniGJdbDXgpJ79aLCO2vEPzFmMthBwqcB
e0DbicF+iYlxjus3iuZ5PzvtoxUQrNVHmtiILLhN58HasXV3pFFfM4q9px49iHxEK5fgXjGj4NWb
26uRkBEJ438r1TyeF4lvyE2KGWlMcFvk+c/ewq06535lduU2xqsFAJm6OJ3eRd9tbOGMfu1lM49M
mW8R8n3yt7htSCDSAMM2nWamiNkAk9Pi3aZx/9mh0TIkESAhtTPdw7jRtBATtPX+2oGIxVm0+JlT
93sc2eVhpBASiFOv8wTqbWWmOTO6kpzpBJRzLa3Xmd5kYL5v458wUrfeYXp6tzN9abrOAscRvyL/
D2680PCLgPGoZOlsjaQPrFy7qgRN6Wbwz7Yp4F1KISj6Y6h5bdiVLqn1zh781FjNfezF34mCuLVc
OyGgkdQnlV8xZyYag9BK0RZn0JNst3LWd6KfR7BMaifK0wBP97SE86exRj5PgfmoIkjflDvo5SC3
T7X5zn9e86aCAc19QnvFgaHiBxj3nA++SX+xYUtfXBnQDZ2UKc2QUYwH+fE/M5N/Y2byL+N1b95D
5DvF5/9haMLv+9vQRH8zTZtGhbeFEYf2mFr8bWiivimmKbYtyadwXXRWf8br2t+Q54CZ8mzGLSY3
4Z9DE/1NevxRrr1Kghw0Rv/O0MT554kgQxPLBpyIVMjWSNgkI9C/l++wz3FKRaDzCReHgqO+s+mh
t6RiG6+qEliazNo5VWtFCPXutNQgwBLipbbwjsjAxZPmC2MmLRRvhxxpSbOV/QiQ66dcC1H0cg/t
Wppm1Kgwp9ecQPSucnLABmdHpi/5R2Bjp675I1UVrO5M8zwSt4KlZjT9OdHz0RMWtTH2axy6dnfS
2IqoMbxDwj4dumj9vohGHtq1zrZY2qx1d0ABjpooO9UhyHPl7ArtzQCF8EZRtBM+sm8o4h2KeZOi
PsIDOGamHyTOsZ24QAZJyYF/8aipCJq1MwhpEVzfXfsFQDC5b8T9DcEQNBOVMGguVpCcCkZ7k65d
h/nVgKRrL2KtXYm19ifB2qkUtCzh2rukaxcDow4ILGDbTRh0+XOUunDOvvqetQNa1l7InndsdWmO
YtokcjvTE9O24ew2Kdgyx2uPFVd5ga8NoaVnpEABnOjS6uiauhESBxKVSXbVVVHB9AjzNr7NuVI2
0xB+RrJC89CNjzLDOS3CKbgktHt45ttdLNv57HBb5HyvOK/th6mgOU5A28TEjlgjUZzglEAVKRtd
wi+7ifescgwWmhRUiCueYprQeO1GIXixIe5eNW1qNXVXAV9mKoYXomqTbVUKFrGR+2SswC/LZE7U
0PbO+ujQBIc0w0ELCl9XPZ764MmiXU5pm9ksXsL0qijNlBDZVS9cA5aaOvdYYADqohnQNnS8XVX3
n8Xal3drh86ikJkKHAafaSD9e5cRipCyqEk9NPFUoPamz+GGqhcQSSk7Q9D+cB5qCoFbJLj/k73z
Wo4cSbP0q/QLoAzSAdyG1oKavIFRZEI6tPSnnw/ZvTvVO7ZmM/dzE1XMKjKDEQjHL875jsFClGmB
zdjAn+cH6TxJqOeZApgFeZTzlzYDh5A7hp9qO9Gi3knbE2BA6+AhcfIUgTLSqUjjdR+cAju35j0P
RsQCsu3plAfE9YBZVqlgWVx4MU0VhGuGh4D16+QBffixmEMJDJBOfhyT0FwzamyOrSfSlRsx+gMJ
/TsRZfrIHIaxRPFbgyC7I7kC02yYC9wxc/a1nn7mtehWrYuhrTHeIT2KPUH0Zw2CyMomWwGxbXst
mo9QZuEm0VzAyyKy14UjTpHzMpU9WSRS1xdVllYw2LhFk2o9l0nGcxV2SOdKY+MWCNmIlufKuoss
DN8USY6kBuN3CCbigqK4PxD6wvNpdcTzCMsD5M7S51WIR9/mh3TntqZEzGrxlUQaKV0jFTeak3gj
U+N35s7wHNIhpKrSHf7wOeMV3U+vtHILfQrpPKi9yo807AAeKaxDdKoSUGVgHUfL/shy7Toav83e
W8E1N78DJyBBl0hr2bSI63rBIdhiwccJuiH/ApCb0HsS24wcLL4NKr2w3sBUB8cI6DcKiGCTo7TY
kTmL1iyMZt++9kXwVLNIh4T1SH6SINp2sRxpafw+uCbwxxKRvnslThKAQexfLPfeM1o8E4CqN1S9
QU2sldbVMG/6iFRSiO+NC+eKdvANLCOhKQqt3HQ26uo7cxjWCatZ2U2KfgGQNVlq0CZamI8yfYSv
7OwDxX4nCfCBZunakvDjXGFuDVcdkwyxtGbm2RLA+wuwm2QxpJO/xmCCeD6ZMsSZn/EYvg5Zl54Y
6hKNHZf42uVYbDs9Xg9e+FCzpwVK0aKl0EDrTMIlRMkDdYUcv6w1wPP5d1PojK+c6ncTSupQZCnk
Qoz3mLsUFOKv1IT5kaE12yoCiGs9FytE2OA7R6SgEbkxSv6Cxhus7QLhX+VB1EZ/VHe8XY0BjiVI
AgLVLenuDTjjLeZtu7Oe5n96KTcy1rfdqkwIEAqTAaC+8eXZ+s13Osg7sV6ydx/v6aj/KjKyFVDK
gJmagMcvEs/dswCx9+SgIziBycz7v/ch9b1P6Q03fvo8+tOHKgksNhzrF4yRhKDuqPwm+F1wCVv6
SY9GDNyG8ne4qRgReebjJIQOoXDifWOHoIHTJ51uYg/d6e4d7Y4DT6bBuO9fIf2Y11CEVyZ//rZx
2RL8eVBOGnJsIyFJe0Wqi5FVV58wetDs8JbdeuDL+aHL3Nc0mZMJLYRvQCj1x57SfEOoFLQrs9pz
ARr7XgN8D+1M+1TBxUF0+C0CcIWys9tL7iZknpjqcTQd7wD5LtzEhgxXVlVrK1io0T0mtR60WPWu
lJWs0nFKmcjn0XgmiXs8y5jCgLF2jg0ADVbLlJLEAsCG56JryO9MaZQJUa3TSvvBAsI0N8ONomna
tIGDmALMGKszHCEwJxBHDuyAkFqkFW/8EKiNb1v9lzNHrI6wiKuwfQSXgVWDqMKHhnZ1ZZMkdQjK
Pjk2FBWICRetKPtr6c+RNx7jFVn3yKRcptpV114Y19SryRqA0cRIMWq/YqTvjfWHzPQHBGDdY5py
hMosOf+5twCBTI5hzIPpNe6BFKQ0N8cHu5AM7+W4he9Ck28MVnLATLMuoSUR967lhb62pzQ7hI53
splQrjkfwQni86Tjae2lxQJl5Zt1eWbzxiUSeQgep2yt687429+yFDFRNQIVDLqGq79a04uN25Tm
l7GKVm3RCb2LWVcwGcleixPcFgW8Ph+1XZ3YxoObobGj0EpiBkOF3ohD5A2cBMx8sVpU6GNhd8hd
E6Tk0JBvtrTbfLqXBWEYQxW9chGfbQ1hC7pb65xh4t4ojbc9SDDhknfmHuHiBissqRp3Kte4y2iO
/p4pPXSl3jFW9dlLsaWQb4Hnzi/CY50KEoq77D5RFpMEG7WrkvSAVRZO6t4IWXBHJEQXyau/cZAp
n4DLBXOeMBNbsknOsow23GCia4gQsZUamI9ZZShNt9paeBZju7EuSDKri9sCZjerelgGdqA/Fo3g
9FfosCfBmLFzU/U0EizEGCTwH8oAdLDi03Nn2EIvx86IIJnwJMyVRNy+TXwWKmakUOxUwVGfB5V6
MztvfCQt5LoBtmeMlOevBENW6yCwT4TteH55zqLhkque3AgNIAsp9QudWMGphZMBBUN3YagVnlEv
RYC8rKpY/RUl2qgxV0vYtuw5NZBjoDiOomPGEfuKuWWMSr3JmyWuZYSI1XDJuhMqGqZvRrG1Rh8h
GAOtXci+MtbDr8npKdXrjFmkp61IePRqC0Z+S+3HkOtR14wt+82LbD+7Pn3vnYFDN7t3jMs2dQQ8
xo28myVcQBqxOrQlmyOgzOkiiMgKHvOfpJLob2XQAoq17wgAMNWnDHrkYGz0ulG81P4jxcwrgddP
dNMbYO4HcvJsDomJRpoBSTjHJ4KIItV5kUSewYQ7B01uBER/DtG+1LEpxXAsItOW21RH2Sb79JiJ
mu/vhmFlePqEWBBOc5m62S6s6u90nkmb83Q6nufUWFlRac+za2+eYo/zPHtgsO2SijDPuXsOQ3JG
eAvmGThJzwHb0I//7bX/+722Tf/7//fKrD7lZ/4Pmu1/rOLuvzbc8zf/S4CDFsEwkeW4toO44G9+
GVf/C58MOdKGYbs2PTld9f/xy6DA4Qo1PSHAyphIbf6z4db/shCdIM7RHWE4NOP/k4bbn/vpv4kU
bIdBtW3S8wsEEZ6j8xf9vd+mDKoGmyi0Nbn1vztXkCvnbEvhPyXzPg/X1jqbXHg7WvAUh+a9VOId
X+G28z8igB9IJcNjEKkXOBPbMnY2hkac70khD2tBwYz0J2EAoGnQXyrT2qZogUvl0LHXuzpb0pXQ
ipbH+TTpvI0YNMj6UKyVQh1Q76AA7FNh3UXtXBxE0ENl33EKX2x2GyL8Iq9gg+Z37WXVo6eBwh4D
bLjoe3BLpJI8m/ZLZY9TCOqGiE7avY1rD2eXLL0ulCejtOHmjy8lmOqyzW8CfVs5EZtKBE9St6vJ
DJ7UhHrIC+ynRoQ7ENRXGdg5pwsRf43DLiYYCHILs3sbujurbJi4Of1HW/tPule/JTYvW6jbbI7F
vtJSeL+wTlqw0CUjuST7p5bo3+Qnf5ebGPMb9V/eSFg5sBy41kyPi+nvb+TEnbeJdMgjWVWtaK6g
Y0tYwxVr5OnqomFdRBGoD4UVtsMswLvzt8v/X/qXvz8BGx3Ovz8BxkA6IbHCofCcNTn//gRiYp8K
tv1Ew0MPwEN58rp6FkEb2I8h06SRebWDVGy7QN0AXr/0OYB1lNbMkoWFx2PxC/NJvVGiJuIuteIN
Slq5DgoFmK/edRWsbOGF2l5vWTEqFJK2k8nVNh8mIBg1JYc3wCYloWwxksM3m6R2gW/NrHJs6m6g
r7vG/J4GADLDqO70CFvVxKi+TeOVGvQYEOrpJd0xh9IAqqEMj/97mP53DlPTRlz4t0tp9dl+/uPX
n++8fEpEkNefuIk+/36E/utb/nl+eu5fnI2675k4C/Gfif+r8vKMv2ydK43Ri0O3yIX/n+en+ZfD
H84iMN3m7J0vxn+pvAwXl6KJdNH2DapwJqD/k/PTFPz//37dC8jFxiwcszhJdU7S/+e670Xl2UWr
NgWpiUu3Fyhc2NIuGmk+a6iYVVufwhr+G95im8ANlqzt3iU2boybX4oIV9KZ6oWtB4SOxvlmILR9
IeOo3LIXPUxu2+3b1Fw1zXDO3vS+pVRyDAB/2rFs8dk1EcIXW+OMrahkwzp2t7mPpKVQ/qJhvaZ1
BNQ7Tv6Aj9HGaOiJZRIkx7bIz00VPjeyMxdw2h4tUhcWohSHmHmB1v+xYKv3LrTfB4CSmwoN5Cnv
XXrpkbTALky+p3lEhgkw5Vu0X4b9OyipvcZH3encTRx26LKlQ9OZ7Cf4ddsGR/JusOybVEaGSAaT
RW8+MvlawSVBKDI0+9BwuwULd6TYE6KDJGmutk+IuVe9RHUfrMYNMqn4Hnj+F5qOyiPOrqZnLByC
jJtyxP3dggS2yQOgmzbJ5EDKlFreWlYwRrvkjT50EwRA17wCh7+bQ1uGwAVZs9ZfSNd4tjjY86p+
bUX+5NTDj5MRRk7xm8Oq7ZsOMkRlN4vOaU0oRUyifEn6Q96I4U2V9C8TlKLOHL6pd6+6bvebmrCw
nU8XvQyBZ10qHTyvrcY9pEy5n1JHn1VnixTp0kPSNb8MASc1Trn5WCKwbmXq6Rs/8sQpbnCfNrJ6
KIEyn1tPP1iwU8/kWXqbsoT7YinxavTaG9uiflfPPPyuKLDhuJBIWjs/BKMiBCJw4cQz/Fk0uvFR
+HnyBN5m2aZ9uMkM9r2kf+hcnQTKhONIXrpCKtCHzHvneMXYVuHGnMKn3hXRXZXOHsaUgrlux4cQ
TWGWAL2rLRtETIk5LszJWFJjUZzqqgl2dE3k9VmSIWerXS0fPZSqGI8GnRL3PlgE4yeFMBr8rsJ+
0PZM9okcW4865tSx/wqIfl17nX2yxt7ZDJG4GazZOqBEq6CmWhiCjH2gZiDekNaxDMUbUIZjbYVE
Zdpf4NhZoEaPUQ1OkFJrGdrmtfNhKJfDI9QAB2AfhYolHie3ymlRWeYFivEyajwSjvHGLXLhumuD
bnxZhC12YJT4GLOcHR7gAm4Ko41JOB/I9IoNqJiGbHcWYIaJH8rS/A+tcT50yU/VqjpYoOzhbqYv
yITLmAoFm6DQbiHkCiuri41Wewfs1yu7dL9Q/WybyfqoQuuDhca0QMvRWXRXbndJLa6AHBBbmEe/
HCt+z1umsLNFStd5MboyuGOgD7SAdyZJnsvkZ5DJD7OA9FZ2ONo8v1s7WlNf9Qm3rDm6wy6y26Wv
ZHswYNKiTrOqTV08dBr4ulTRjVj4P9m6kkbRp0H4HQaPcKJe8LVwB1fqZOD320DmPpF/BmQ+F+Va
jwo0P4ytHuq6/vH7p6AgulS5foD5zwMFD7Jw1QorP2ah/WB34ArizqyPRguddCBN4ITeEcpUgbXG
TpKVSRbnjrnYT1h19k3rsEIlbHOY7QQenpvCP/35t9TE3ukbGjvfsSHHkglVJ4+pGctfYd09FYyE
VV4/5lq4DVwM3FwPr2P6hKNY/SbKYVbKXuKioIV1SFAxh0ghQrTsE5kk/gw1yjeNN1PXhf/F4LK5
qF5+jnbVbnTNh2/cCw4nF/mnbSJkoHsuD0qod0yO1rmLB+yi04jGqaW/cy3Q1axp1gMN6kHyjC2C
/T6YhIPLpWs0mla7kIUxUjWJeCmmnHwFWS4Hy6lvVjGaq3JGnoWKGgjCCdjJ4M2B+ImPBledCbe1
j3v92GWI3BsnO5aT/l62XfrczLbtexhWxlcwjPYiFdV4gyZdogZEh2oaHmqgqfziBip3HYzuJaEE
wZob7VfTOOracNPDPRXM7HjO67Hmt4mtwVl3AG6PvmbczHLsT0MrnqjNYI4CszhCyuHCLHRAYmgd
OFtInk8wAzvgTF2spTTKXGU2UqeygIbUpBBRSu9i+Vq/zzyy0pI6/HHBAC1M9F3ripUkNw872May
fE0967uxEmfXenJn1/qPJF2N6lAlC9fKGxyifbBrHfKILONoWE3+1ne8UNE0ARt3UGTFTHd4KZ3g
4PbWG6nDHeedxRLOqi7IMIi8IH5hJENCiU1V+B5cqUG8NCnRmCTGjQkQ315Zj00TsrkYem7pMtm1
fl5tXA69i95Xu76x4isBBIiuJevDMsKoqMdBuYFdSE/Rc9x4rUfaVM5l8uehMQl0GsfG25UjQvC4
dD4Fvv1FLWBzBCpWe1kLRFztFG+SAadWCNxXB3D0NIChrgefgGCWXvbQBmsRwYb367h/JhLL2gww
41Gv8mWUgg1r3RZeKAOVFT/MPuI5fu3MlBjkKhihj0QAQS1jLXUAxcQAhM44HIlZoEV0I7TfvAsr
0zffZUopAPzr5CoLXqn6FPau0r96mTqAXZpyxQIEo0evq62fJYxGAD9VgqAOJ0u/ysBMV5Yfcqd0
gIl6iN8gMN5TPbinG13Fb4ngdYCqg5A5h5eo3SOlVnCbyPmx2wVLwmvPcbiqeveGdmyVWVq/atU0
rjg9NFTUCE/aMGmXgG2RbA5nXicoB+D/VrjGXmIZHgfIKMkWWPCuaYNrphj6WFXnrxs9fqiLZW7p
rJ6ao0NYDtD96IfZlWCzMh2Fxn8GGED8C1lexludIfJygmcFE4nYt2n9R9bjhwMpkp1FqWdVOeIh
lZyqMAlYVtaXrISRq5ngzRz6uF0X+aTIa0cEhMbN0AsSPOYPY2jaXL/huDdzz7ubiEnu02hba5GH
5CN6JWfsxYgq67MOyL0gewlEgFGza8JHvcS9HK80QmTB8KTdzqG8AJhP/I7wh1VHMMkWEuHMjAuz
S+XDf+/U73TK0n1fQ3HygNauC3j0a8KaBvxyyj+7sn8R2EVRqxDNNSDhZYh4qr3krmyUNfxV/ltv
Pfrt7KvTa2dpdnj9EPzGa3hk4zFO+ubmD/gIIg681eiZDVwvBGqE9WwTkPmZR4hqMcQZyGOGviAd
Bthkrn2MG8VyXde+845k66a1jwXT6M1U298x0ZRVBpuQYW8HG9+6m12iHeIS5Cn8IYDGvtLXhgR3
b0ZjfjDwTFv8Ge+i3OuipQBPcv3uDhgfoghrMJkgLttH9bzbRJRXX2bXvjeCIt8lQ2ityve+dKbP
D2VSnplG+d4EGJnMpNaeNAhIyE/5yVF4R44ZrjKK51fdB2tAgojGroxsCEnkNtGhwS80qZ+4Ps0X
B4Y0Xs6aVJopopwPxveI1tZo9fLuds5lLCf2kTpjX7T4xWLUEu0EzfSBnd0XJ+SL5ljpNWrggDZd
sk8UCxyuVXNRxFn5YxF65yFo/wqFdJcJSmZmjNxy0NZjH8Z5K/NE+6zj7gyR13vuSFXdFY0f4Q7l
A1DlpBkM/qPZtsNLE/oKVA9AVUIgnFebdOYtCtpu2Xn6rdVl++y5Ub4JbZd0BUaZhCw3YIIqC911
LoJlqrfWU9SqOdEP330WR9YTvzviutA95n100kmpelZTbt3mr4xemM86p/iNFNVd1B7SzBtOdZd8
zGJxdlQBVFitNOZhLraWktzrlei9cvPnP0PKV0enGJ40l9S6BtXUysObe1V+7l2nXIuPaSuvSSNf
QLga+3EykPbbBegRt7bZjuP9twsfRXxTfOlTWl3+PDjGQg1lcIWuSVOF46OvVHFr5wcwT8Ut9EiH
YGglsFsiXRsthMkWAHBk96NEImu75ItPxEQmxt0fCm5F2dAAUTdK8BIzes/38j1D5nYns4okPTq9
DTk/wU7Jpe7HfF5q00V0RkwG2OQlXSi3PFtDMFwu2id3yszNNAY+/IKmuIqCgf5EkTMWbf8DaXAA
cPurSHNqPZwGtT2KeUZm3NocOYSpv9SBmL51Jn1ZfnGquvtVuM2hiFGJ9m3xKlqyJYJGfLjD4Gzm
RLHnqB++HPZiF+5ovlHdnTLXEZUfeo2bd5ABjOsKpL4pwdKNYIoz80uckdxeS7DtIsbw2lS0RWRv
5c9emz7XdlVvZKYl66ROs0+z/0wiZR3SflBrZuz2wS+ja9cK92Aj/UvCvdbFauW6ibv1/Rhxx8xg
7goSnMwi3UisHezbuwdCkt0D87z7mObVuqN1IAGXZADfWk3wQFZxgBNGpCzmKoH7EDah8vdDOY4n
KYS7aqMHbir1AhiWAYDP6xdm7J7iAWn4qDx3JyfGVLlr7jxEAFciMuNTDfFuKcqXsczke6QDI+Yt
eKgjNZwaE4CHPvX6B1CGV8cs3QdR1flJlLy8mufrH11YPssY9AcoQ/+o12QJ//n/vdjfZnZV/Myt
UpmjB3RC8w0wBEc5adTCvwErojfFSKzh4zpblClMxJIdvB+ESIW9SSuLaEPDjlZD8xK4uL5HSHjS
JIo1HzN3w3W8sBEcPMVGuAUSYCyJExe7TIYJJUUbbevK5uVym3zTdpZ6yDovg8FTkWS/JYdlLjiJ
hCgpcm3XS9ZRlk5v4N07BFFNdRFuZJFDTjTBOZZdeWlM1V1ixh8bK7CBkbV9e2nrEilB0TnApt16
0ftqfCrj2L7DUGMhvEyqznhtipaE3jjM+bDRcHAXvmdDLJfZmAz3TsPp3IO0XUog4MdKBPLY5vAx
ej/iM6FYgfZGXqIs6OdoLTMhL6f2ty4kuWdTTi+ma6SPUM0uYwROUMSqWwMYIt+YQQIzFPiFRWnQ
8DtdtZettZ46eAhJISnPkPU8lnVCH6b0bNNSbCxarau2BKdp5xpp0NkStAre4GLMC7V2YZHhfmXc
lQO668dNWU1y2fUgpJyOFwQZG4V26D92evTGZ7yO0reYmxVq28xcxZLlpkPvyckbbUf2l+cEs8lW
juN7H+rvLnYThLVQL2zDP5UtFOKANHtmx+QIcPmzz+y2DKjSs4y8e10TQUm43zFgFAMCqL9Jtsb9
glVzDfETNGRdj/YhadOKGiMvHv3JzR8zuzw63SUPVPUb0I2UUON9Aw/A2EF54VcGNpkMZIm4xgjZ
w/mVOvkuqVx/YzhodfPsydRMEHjqfRqydIMr/v2aBeYn06StYQMTTXkv04r0pd4dR04sNoyW/45/
Hbe/JEWCp/+79upwGZPU0oafg5DtBZ7XCEIWPbNGE3pQERjwoIpeEg7mUsqt0mBjxCaghqa7B2DU
t3pifwiiYVdNfAmmERGVU/zUhmo3oKKXjOvas7B7KDFt7hxhMEBJaaOKEM9OPk12+mE4CsGgneU7
nfP5NGxTp0ZcjHLmhl9zodK2OPSAb456eB1kwaoiQbymKe4JrPNyTvfqZiuot43ZjK+plZOiTjhp
iocN1WCcndz5Yeic9PTnSwA2u9gbakLurW4TELJ4q1zSIhgvHUtvmoH99GiVKY7jEBEuHYFbz0yi
XLtSr7hfFtm2hTDvJENy8ULDAeEeRESlETaRVgiO2/Ret377aIJ9PyKJlmiLyWoxE//HtljBev4L
EuTqU4+SbT+RAqcUAv7Iq5LHMmnenEQfEer4p1w64qnsGaJ0znNvymsnbXVAkhIfJp2dNlbuk1F3
z4wJ1CYLiUHgZOZTVpBFP1RTuKnSMEJ/TgBoMmbDq5TKmkOngnsubLmB+gp2HnQMVE8S7fraFjBN
lAnqKTr4wWBTLnv2XQptD5LNPP/5o9jNECFhDo/7XUw+xcXCinJFy31wC71G0QZ0QR9xXDidOkda
Yj1O5Ukk5nnwTOeL1LgPA+73zg7TEfMXgB0R+G8FpJU16QE86yymiy/BOGQ+l3dMyhLKnHWkzcNY
HWq8mX6H/ZudBU/znROdjDy4lY7LtwTaHkWHlntRH/o/FahIZAlecsZ/lED2eAfTUSyhvIFZ9BG7
MM1kCjvTuxnqudEPMXR0hxmC9SbT5Nn0hk2ja+zbmRracHZMhh6Lrq4QSgXFm3qxZMmsuWy6ZWEw
IcOtlq2KuIJA1zSfRdyfpIvogv0kJ5Fk8uylbPUta48/kyj7XqJ7DyFFGclDylh7K9ocbcjcjbBS
J+mp/KhTIDJ4dzf05OoeyNAlTL5IV73xMbZiPDaNfnaj8KPInfxSzlDjqLWZfAHk3ZTkDK96c8px
MrWfzmQMz03pB9vCA2OSJfkGLzFmmL781TBbBGrh/B7xBJBtwYjIttoLCnc+gEP1Wke4FURwjsMx
A2x5RAsV47To42WmS7kOzXy6EgM+Hge9/Wzp7eaJiPVuDe6e9JGVlmu30aqyk+e9OQaSVbcAW52m
afhsEkyPBaUaN1M81dcgeZEkcsTyqxmjU1cVDeUz1rlYmbtk9qzqUXywbQFv2dTuoUv2TiS1jybG
x9aX4N1aAvvIKa5X/Mi5RlE3W2bfQVi6izjEVaTS3+F0wW6xRT1MhQQBi14YGF1NvlMAjZ2QEWuH
bmSZlTjaevOjIRmR4DBu7Mhh9FCxpcybg+u40PwCcwMf1D/ElgV0nU5714vU3uklF1DUe82FeQyW
zAJrLmHOa/4oOY+t9uaYQ4LAU8TbwBDvVa7j7LV67dZXydEoJ3Xoxxq6z9RoV0G22MJv0DQV5Fat
7HzeT1D+rJyeK38Ika20UTksk9i1OYOr4UGEBkiTEqJ9XVu8bCPGotT4k+drSzYESAMt+hy9SJMb
/s/PuBSvKH2R5RquuzUGN3smHeEZkmr4bcBnirTgm7n/QARa7z+3ifHYYilmj0hAnJUR94Ihj8QD
7wppeV3moTyMze2E56EQyatlxeN18OFo9u1ziw2S3yUjhaJGh5kiNyGyj8qmyYsnkmc2oqvTs0az
vAIG994mntxkpZ9sDdSAp9hJ3hPMPg+qNdVa2PB8UO6ES4sqZD+5psVaux33FYsTck48E4FsK7e6
YR+b2i1ucCyy57IyVpXRG9AYXSLvZHOJRQIzxk4LBHkGfklM2PNF7ROYFx7LzJc71xXPuUMKYya7
ZBPrebkMfFMe9Lm3YjkzM3oFWZyNBU4/72/ErneAE8OUlYgbnhtBhK/HOGwr02o9gfV5w6MEMrPf
Jw5AA7Ys8cEoH3My0w8e1nrEfeYx5+ot8d+d/zzMIaeIo+6+r9Ako6VJ8mA/BLsBX+85o4zc5q3/
ODXcIhOHX+WfD6HJL1UNAu1RNmKMNc1zNxQ4T7/peaKLlmGuwXuPvrt2ylOG5bBNONhGugUHLdAK
6lZ4ogh85bfS6al5aoSRH8p6emKVRofiYQGdhcch8ZR/RIJorgaSjRtnZ84lHElv0brleiaovhHM
9vFQqhRYcobi9RCVsN5NAKSL0jVoCmqmrpM5O2hCp3mUsJ8XvUPGAFZ0dw0t9ZaxJYMsQPsiWLZw
Mq37NHrtJhndxnGMbl3Fu1Y4xqFO2jkQUn/SEju5E+e8YuyMSMLLtOWfAiBpQEakvvk5jX6KZ4Fn
MxZAmhHkQv4CGgG3KmvPWt9vKSy3Xiyd9wr5Z+6Tjxwj8CVlch+lOqVUXlO5W3m64uMUUociRzN+
jzYSdMz+NOiKxV7R0GZ39GSrPmIq4JPmt1DgPPYgyZNbVjPI0iv30wQVgAFBkiLFEGkdjLm57Ume
xoYxZK/kYTEBHw37ZpTaR2fmyWxX44qqXPcxGAraTce7RWFwjoxwoOII26seAkEozIKFToYfMkz7
Re9NgL9aOZz7JCz4m7pjqrpDaw/1pR4wboRxMp7LAvE8EOiAUSvbJe7al7ARDF7Q1q2b5D1Is+jR
0/vVQIbfXrc0Y9lVPRLgmFVVHhYRx1N54ANYH7XZW+XperaL50xMhiaHTBuxNVfjThkatsSw7578
fHBBFCTipZ3n/3qpfRVAlXhdBrWpa1Osg0Yxd9ea5ADSrV5jHk/3XTeRD6mnxzi1HLLmtVfmIdmW
Mc27gVL7KTGB8aXwmxamnhI7IJtsP9iCoNKJNYgy21PnSgoKiApiaULSQXFq7ouOA8WNY/j8U5st
TZu7kIcEkhSJ7gLGgvuGn/cks3vl2qTvIBqJzLmh3/rkn26nsUV7O6qDF21tM2pPnurOfDyjTRqi
qEYHm7y1htxiLNlpgSR8NrLfxlkxi0N03efah0fmOXNAgfzR2GAKf6kq/yMPDYDt1lM9t0qG4U8b
UTXGmVhaI+xeSpF8IcE+9mhYrw7c3g3z/7MRQVDUDDvftR0KO0MaENuw1GJOnQbeAHRzxFvvERz3
pxhjBnO+5FqaXnF1ffFUxUGHz15BhmRSFencXYE38Hm0DFzW5vglDKN8sOcHQe7dqrbNQwH5F7bW
KI5W8zu04boGqhhu1SyOpIS8Bnnfz8OHir1FmG17OwkPWmriEy+uNa/BueoQLDe2by6D4Til7XD0
1IBU2RmGhT8n4CVY9xmcih6JIJDySkXV1WtNG4u4AeXdTwCkOzLd+ARIyEWg10/J6LfbyvO6U1Ss
pJ0SbK96QbNqNkvODQaPtEI7p4rJgQ7je6wlyUPVgJRNmil/zckeyWxpvReVUHhprBXe8Q9PMCcN
YIa6ZrGtXZ3dAjFaLpk4ljU8spx60iU3t0k+QQc+eTMSV7hvtW0ZgPrlQxGYa9UO8AvxVnUBy96h
St4qrh9SbyCj+SRwBxATmyhnKlRVHDjdmSkEWWmR8UycN44mRGam8i5GQBPU1DbAApw7uj7tsQxQ
ftZi1cOsZ1Xc9+DQelpfn8kb/uhoGzhxeLopXOc3N4vecNozdGcmhqk0xNLJ7INPEDldFTVRZ9rb
OnJLkkOs71TrzUPV1MS8sUAgteU0uN0LEcREKBbtb+oYPBroPs0opHYqNy1LgwCDx0LDLL1GVfRT
+vpKE8Vn50scwRwydpbBRx2gFaRWjVYddiUYE0oWr16NOB9eLAAGgT5uhyx/1vPpYujezY8nVBcu
TjfExOwG2kertF58CZ1GmF1DrBQlRPQfzJ3HmhxXmmSfyDmuxWYWobVWmRv/MhKZrrX2p+/jIKsL
SLKBmV701xsWSJCFyHBx77Xf7JjfvYQQR+QkpDlBtl+IWjETK4wrrPeGJImycRyFVnA7Xkcp82vJ
fcgBBl15UnNPIr/wcsk7eu0kPGFUeZsQLZX0QxQoyTIs6JiVIO3ksDnZhApcN6OYJC0u/PY1iVpp
JWQMawIQHDeXBB/FPHp2UoIkG0ctx79YMfQpZ4bsOCBKaRXhOJK03zrWvq3l1sW2AvizbTt/I5S5
+CiS8Onn7KPtmg4aCLH0yw36j5uZxVyv8dm1RdcT5eUpznKx2nNzFBtsM1vVSepL74k7ZN1V3yra
wants840ZGoyHyatkVWLrMGImNQBHvcysqcRWZ4Jh8BwCssgOmqisjBl68ViRHHoDFDJqgy2Ui+v
eRMyQFeFs6N0rKjYEWa4esORpZbFqlaU+NTq+iltbHuX9nD5eCmfQ2p6x4FfOwgqIscSQzxwOGNR
qjrGmQUjJokWuhwu+aFT8nTZoS+OEl9ms+FAewpAo6BjitM4/fD6tJy2BGurhpsXYEYkKQ+GVS9e
0S4KSRgn5ptlowe12g3D8JazL/2jyakIq6MnMu011GeGxtHakMVFyi5oeJanmkNqih6OVWmiUbp6
zTCY71uh7TaNnD0h93jlK8rBZGC88yBzTCKDXH9hkaYwq2RNl1A1N13xWdEhjlszxYlXBXgvxGxT
2omEvFgG80pjWFX4vIRy/phRDAaY96HRT3SK06cFbeFkpSNz0graxJVTyOq+87DZ3qDIYI4OYEKz
bcofGKxHKpEUZ+xaORTPKXIjwrFXrVzHBRFbURdVdGhvuiXsBb8+5ykeH4lQ1UxCCRxTBx3ODQi1
Yc66HmJsIRhERxwDUwBGLLm245wUCjZzcmqsISjqddnMywo/B9bWfdM54RZRSZeF6Mw+KRWjZy87
CpSJ7EB4lM4/C7JSkSIGldXa5JAneT2GjORkqBbSRydv0QUbutdqYVG77L/9kv86Fj/MTqQZTJAP
UmVlazz55SyO1EUvi8q6b5pqwWy1Gef0IG5kWFdrU5PsGdAlZmMk2i1is3O9FXkb5onOfE7gmOd+
eJ0UX1xFfOL2AT+QMHENssKdlVBHZrIWFgCMmozXl0ZdbuaxnAD42mggWGUtDjmOxuZUrWVI0WrI
ySGzg7XBpoyDjr1whm1uUyO6VAUxRTTCSx8/1FIkp2CruHITbacMf8ksCvIoaB7rDmVtkSIII9tC
NHT61JiXot4u2lxsDhUEosJTlZUklORTlXJmoXpN+KRruROcDwhPJ/4QZIAGE0WlJuGJvfrO83cJ
skTvOy/tILqHvqHcmgDqKbHfkdlm7Te6ssBSeOvKb7VlEZsM28kP+7aC5wJj6rSNyYF9Lw3B0XXU
M8ub6ALtXhaH/DAL85WPwl3oFAqaFksRs3uaF+l1sxn3iFJ183FikAGuTlrUk3Fnui3q5hV8Mzn9
BPSsFXDbmjzOZVctmeJSdUShzLTMq6dHwjinyGlsyBnPEVCcRgpvhdvgbi4/MTG2xNJ0VqdvPQEv
cB0c9juOIp5aLYEoUR+TtCasGUJVOi/8pOO94PfyhxvQxdwOJ7PWX6WGu6xqdgyl1LmjQqHDg4ra
e24Z8nIAlsjqYOKqiGuWUl9MyP3CQI7LZsk5k9BqW2F+ddK1Gmr84D5yUk0iDC4N5W1xryg7s1rp
/R2R2R7LRSqOEi14T7dSG2yzmlSCHL2KwNPKxH/nGq9UG2taLRTqxHMOLApEyJo6GAVaORCfZw7D
PZw+JIRiW94IYkN+iJNaOBDq+gCylut+Y9ONAh7jCNFBXhQusmUKrNorrRdD1K42fsHe0N9bt9vY
Pc3ZkMvII3mEuJIU5co3jGiXGJDIDSnnpTYx2uocQ+xYx6FzEiBMLB0mk9zHjJGBZ49hFfcLwejW
lCxSIjw4Y6oiWLPGCrvG0t5lsrBzSsAF06j2OezTzo5mtdWcMLTQ2yfPhyDjwqKXctQXubPJhGQv
emSvUkSAhRVUN5sRejv09jVQKUeI9ttIX3ZkviVsVK3ToXLRjjzunYA+zxiylqTP3VjH2OA1wrgL
lD0z1RUNwASN2amx5WVdEptZ4tlrKxfeTDeb6wklt4Fubhp/g+NMwGxl52udONNC9gt2MjgHL6He
jMz44dnWWSnEdu9Twbm2VJHtfVON9LIPXw0KpkauVT2MPiXtKEWPzqUvvuc8O24LpptkZFY5FY4j
VyZ4G3LqncemrEwFOlyII3onW9Zf2krzNypXnxNwvWaHvEr0ZuEplIr1TnYx3IxLTWclqaZ5A6TC
GwSzYmFZ7M5aJmlCa5Mf5Sr1VblgBZu6Jn++oNJVWpvxxIVXgJJpbfjYOydOPi2cbxpEekg/LvI/
m55Z2nnvogHBKdqSc0jJo4EPCumOyknUy/EtHLxiZcLA2KVFsYXxN+rxurIVMpIVpMVuUSY6mLWA
CF0s1+4RI245cjvnKBpA02JFw2XmecRxA82a4XiMJpqaspWqgAsZatUtO5cHklDuM1VCUMnIXPPM
Cb1x5djqqYcWoOE0kxKP2uLYfwbVpcMhsPTM+ILvgxvafiOsl47Zi0yE2kxePZeRA7sUDMmr2NUO
FkfnUxcFxEuFOL8i3y+7pLj45AGfcqZtwKOW00asJZaFgUZbCs2hUdAnNDHcSrozcRPIXkhEy0pV
Hl0WW8Dnan9q1zIxPoszrunGgMITepI43wQTN/Ae9Obxqqpapl29NwrVEE8WSwXB5YPYfCq9PZHy
EiAQJCPTp4sdE8NbDLbSqvVXKaPb2/RiKhcT4mUydXgk9WZuLBt4IDGVqlKNBVgQGTGbaNt0IUQt
TDICfkDGRfmakOdk5oraUwXJzFVkUmcWFemia84jD+NdJbuTWKf5lyZyMp7yXpyIrspr0YO1WSBS
c/eifUYUKqbWua6xMakO7yXGl/kYE7I8bWv7WxxNlKKS5+wVPoWGzR64u51Jsee4Zrkc2+uqE6E3
1ipCPtlOM/Xe3BrbNZUSjLEyXBmUp1DGFltjGrGRPkwuaxJfo8yx53k4FxHwFpKLQ4Kpbdm7tDyX
9UeS5pfewowtMRKu2TlZHFvX3CzdqDAXGGCpi5UJ7+f5zZLKjdNa2QRP5qThQBm0QxVZ0qa4tDMA
+/EWar074coFc0+T7hEvBuiCL+WnYCsveQKzxdSw37qJfvR06GQs9LEnvMoeZtVM7IazdjaXUw5I
mW1+H+BeO4tTqvkeqYSrgUmMO0Ii05ABR70TSr5Ih3F2mBT0ORS9zUrt3xqtW/l5tVCgInCQizUG
OmC2FK9aCmV9Fb1KnUVt9QbkHaA1ylyZFC84B5UJdCpsfVsmYfVv0irS19wTCDMI1xr4VBEYCgzJ
n137CL1ZxHXqmcMWxbSTXXkStoY5g9HTWgxZqOGSJnVuMZkUhbkekPhU6uRuw2bSS7rMfkg8/EN4
RvoantEt0MNMTUxAKgaZ8uHj/tBaJHvwWm34B/NERRXz8e5QqUwlS1+XUwdZHsxD8MHgi8VC8l7V
UtimmZnMhUL/MGLBmoRxyqVrr3puc0vK0uQ3n28I7/yYLho+H9EG6XvawmIt+PnzpZqGjB4V/byN
Kd0MDGxAKQilhQmZatTkOd1pqH0jPfUPJdOHoEuLR2c8ZZ9sqFm3cCxdbRo3ACJ0lzvyfzZa839+
LPWC8Tv8PZ6XIany099Mv6dWjtVH3p0+4HiU/8IBD//m/+tv/pV9+Q0AHAbikPD6r/OHh+pb9e5+
MIL/KTnz53/2V3JG/gPutzZkZDTZUNQhH/Mn6sfQ/tBURTRw1n5PEP6QnJGggqsy8UIZLy+hG/Xf
fGSJvCJUIII2vFEhGhNK/NcX8Nct/is+8t9iM/SAmSR7DIW7iV9+ueO11OrEKq2yqWBqLzYNdFiS
YzYK1UC5pa4yyKqW3i1jk6LT/PBN/cPT9reb+csf/SUqJ/uSEQRY56ZwVugOdnlruX6/oPr32eBL
/82zTSDz52fHkEVDUshZaiL7c1nmMvz4bPt27eukMJhFCxETrnTof3CUvYIA4TFPyUM2Xfgeg1lX
pJx+fX8uyrx6lYQJDWaaqZQro6QQ/HGQitqk1quHVEkvnvDI3D2pjJvXe1uzmnWlsUWnhfHJQi2Q
ee6SG9s1SomEQ9aUK7aSCy9hHsfk9TfhQ7Z0f/sZLUsyTQ26pCZz1315ncp5VBh6nanTCGyx6lvz
oIZ5TfFtdVArCCFJyQzV6Z1rJlW0gZW9Nm7SzpwUBBYkN33opZYvG2GnhIIwtxNcPKqt0XRPd6PX
VE8WsHGKfcZ1X9FuQamtupY0uCn7T0GNN66izhE9n7pS02XrQ6bNaBB1ORQ4QBnkiMyLb/bgHTR3
oYmmsYrcuF7GVFnPzS5b8o/x1TI6nLSJueoCM7wUYQjBQ6aUWvhMhHDSsSMRMLrLYFF815vaJKFa
s5ur0E9DpZsPnapFQOS/caeUtkxizPIRQzczUVc2aRVyU1I1AyiEWUmcJ4681woCrt8KaSMj744Y
yb/Wjavh7C0WBJpENiSayHECxLI/GEVgpyyllBKriN5mQg8T2QUPUBSDumryLbWxclNzSZlHgrls
zEze64F4LNT6BrgGFI7mnjqXsbsaSN/kGp0VHJU7boJ8EddNcO4xbajDrL4gdFtFbNAT3DmCk4ev
fIU6C3y6DKNheMrwqco/iCokk6DEOUZ3DfF/YFfTVpOWhnrFy+7McqN1IKPac02wLQZresPcjJyB
aULCjTww5Z6uDxjsiSOBqmF9roD06tmkibxy0vRBsxZV+DuVZW+c2Ev2g01HjK1JWlvhiiOiv4x1
/ZWCcWsqdE6AxCxTyFOqxyon/lTkXcWZa8esx17WUKs8EASRBeqowWyO2UDuSCN0Z9EsCnxV5Oi+
l2tIdZCCxQVPBc2aHTYzX/DiM+a+zsSk6W4UFhGdXx5BmpbBYORDYxA7oRwX2iNLSnLJzGJHKyCa
R8w++0Jmzxg3nNgpeHPteahEM8+kp6lUFyG4mbLBJx6EM6UAPWMr/TwKr1JBIjD1bW/RRLbPiLbI
trQ4YJ5KLkbIvf7rV6GqfXlwTY1E15Be4dmV2XoMv//DxsNyEinD8C9N/YBzVOyUKFshds/vv/zz
L7QxzwKpejXEviIDyLHM0WBEmE46Z6zPuymgVVFpXz1PRj9vNRkvutoycOIg76iBOQVtZK1SM6sp
g6nWfGGor4ZyhWkAm5KjZ5hDXuR0FK+5M9/cuNS2ISag1L958gvos3JWaHYxdnXzW2JX1ZqeCObc
Bs6aIquYIzTxwMn2QpqnKdNBjtn/z+4vftxe/N/5RzLkXovvu4z3JO1yEGTsJP4XbkIUkZvih/vp
b9HdsxcEXvTjBuSv/+SvDYgJNtC0iPPqA/jgew3DnxsQ0/xDBEAoi2TmIM1z0/0LfGD+Ae6AQhDF
ZCUZti3/GdyVjT9Ew5JFk8DvwCBk0/L/sf0whljuv3e0MONVhU8lD1Umqmiq2hfwga24PJrUPi5C
vaIgoJE2kLLO8tE6JzfZ9PZJoh2TN+sh3uoLRWX4jUNAYaOsqPWJqdiPtCZmTzdJZgMPz0DOWLH4
4ovi3orybZC696g1FQjeyLXZna7KOTaDbfDM0zyZp+91G4w9WvGCW3SL3qqb9ZBvaSE/efsqJEIs
KtHKI9NzKCXIKT7Tt1RBw5NegCOeXK0J9k5QTXMdmb4NympGNkdg1pCRcAqu2aXeqSDXRkP/8gl7
6dqMKZ4H3DaPRX2JscrCwgYggCTND5f/H3ZW388pv/pWv+7qhE4vPbOTFnFIy7ZdVKdQi/dFMJHE
dtqRDkENB3Zz0mN70mg5WpU0IzzGUm7Ea8EieuCuu2Ufv/fb7Byd02tzL+6a6C0NvG/ZhRpKGi1h
kHmH468/ufXlRPj3G+LLrjDFPJgySuioThY3viZtCrUJ5oLX8OGoUA74goEQqWNiU8nUAXwqVPPa
7XZ2E82ZsuwCWdu3dd6OEJejiaig1JLd1Ux9LRmxPZP7aCMyiRlxiw0NHRR5437sxwSXGZaGR1Pt
deg37Pw0AbazB3JZUPQnprhyUsGJGtlquM7EEgBZh0jlWVo6L3rvFJrqtcY+xbf+FLSYM2FE+S31
ZUs3V/1pUrQsbiDKlogtlJA50bbP3PdKHVDfJGommhbSKOgw/+9wQXkKPq5SpncLRjr+wiiZAwUz
dtGg31ESDri7nRsZOx2cakGIb1rzAkKOEcqVyTJF/e/TaP2ZKw5T0BZXSk8cD+ZivFVCVBu3avhx
tOZTyPWOojvElD5kQ6S245PjH3Qu7XCJc661+U3nupf39p5d43N+Frdi/A41cdMHfD9Bna5RsjCj
lT4Ftn26VdUSuR400YgEOWuw4yOiCQdZdKxp3jKYjUPaNwi8jNSJzWB85hvVe5OIFP2RUg1K1WBP
lTQ4qbq5i2Udj714guKBSgtqV46HqJjGVr1PYgMrSeZNgdrNSAen00T2r8nRK+RtXd6r18gxV/qN
tvR7wxkdz4GovNCsKXYb4VHAlQneVG0krkgDPVS62Nd2gMpIWn3SVd1K7N1Lpc1cE9sgtK18rFnp
OrvSvXAsFeUTjJNU3tVCPKZeO8OcWTKB0LOaK05x5nX4mvDurtqL+2I9rHdWyqnV4O25RDdlr26z
lA4+28/PKls8jj+bWPJ3dNOO4oigpHqDaPcu+MW9uKFFQzMtzFXdaJzLvDLAWV4AeW+Ec+7Y9tha
K5vk5FYQ4iMf3mS0Eh7Mzt98WWNdf9SPKGfjb0vKUCNbzvxawqeBtNaTmq1smUyhB3Rdd4nnS1Om
QwtpQ7xGqu5aX8xlESQp7Qnd0g7fRWFUtKvy2T6lZ/JqMuTQwR6zRRX8SbMrL1l8FvhZozfvzVLf
2VHNs5PwaG7Jmy7ZlLuLQ4Eahlc/UNuJ27T12IEDiwWzntOVvqe1kxI92zsSyZv3SvwWOMFLHFAX
F6yrnZp3+/iQXryTf+EcN6UVN09fcH4cDXNONUvpjZEVS1wK98y16rGOyrXp9TcNAhoCViXiIelG
Xm07AN/pVvWqflP3G2ba7HAW8sG5wuq7F9fqmh2Z549ze5atlE2xo7gnHUktnckyIGx3nNK22hqg
vRwVqLRFYgPKmLF+9tAj/J4WF39ffTDFjgnXpO7AQGBgZFmXAnaWFLfNVEira5xmK21n7MwD7bUs
L1fvtQkExmNZtI0sXJ42k2fLULF/ZaMSUM7YK5K36MpscEN0ctovLMCbvmZAfAfOG6U0cCqgVZPG
Z8aElj/my92Q/MqEN0EtMAdb2hvIVJL9Vk7dbk7WMKzehKuKr4AVVT141+ja35V7cuyL7kDi4sV7
zbife71oJlkT7HI8N3Z35h4NfBONdB/u6cBb9sUa+mvez/E0Upv56rwWH80ViWzqg30gkjCu3WiZ
9ABy5eqtL0neWfMM3bsSOc/o7zg4zljSMTp7ozz09YnTJq/51FuK3N5yNznUDc6P0B3soh+RGWwY
8fShvIchj8cAxocujRk9+fbKP0W5P2FiNw9yRObQBXqJaSEzRyRNrEWo9s/q0t6ii/ywz+ZZ7wCf
YiGTXothLxA+MzYGw6kuv9vDbgEIujIK2UDYw0aCDUWrti9SWKVI92DdcTaHXToRU/ORGak+qTBh
WwFMB8YVp4I/R33g7jnKDsS5i3aU9/Bmz4rWQ0pNQ9B9L4qcMorM3EfL2gQ0jhmMJgkf5ujNKPJX
q+bsGV2Eo32O6B8aMSoMw60WmzP3LTLdW7uq42/yuaO3GZtZY35qp/I+3EbDu6feFyMrMYcCIgpU
KVOYSmpkTFTqFh9FC7XhKIkZRVHppHnQqD5Mioxw5KCVQfO3tg4rUrWovWhJSPfTjuVv1WCvfVpG
euke+rnQIJSS4RHtbXzzb8rWdeh8TQloj8vPNklnUdGMlH4aHfyTe5KH1obB+sr3oO4jk6z/0r91
e+lkX0LaNws63/JWHVNMGbyRsxtzdifDcZb3yjZNzYuyUw/WKbpm1+LatM4jYKarHob1SLpX13AS
85yWC+8K/fkevebn4oh32HTPcIcX7b3n3wExkEdHac1E1Bx1Vnhu2vWUueRYfRdeJfMcpBfp2B3q
tljmrf8UH+a5P0o7+5LfTVeYV3U4iQYfr6zeLJHsWT3iZ2M2ZdjmSGRy7akjdWbAJQ7tFdUO7x7Y
eesobBsDdEZxq7CCGXGD6+KkHKE6BOmdMEnHzWJMHYHo/LZcR66MebB+ieZwQABzFPyicmMwdvNO
TTb4IaCVVG8+owZo8+sYcu8AqPTZl5FHO2f7Yp927RWvhkIH00G6tTe5tWaZfRzAGuM3ZdVwPJ/m
lv+SwacaY1yeJY4zDvbhMXeVnW3OhENwDnXgDuuQ1iZLGYl9P/U/4g/5iSZD09JEe4k//Nf41Urj
heeTKFTNeaIt42N6zLE45uBp7XV2iE8RgRjA0DEDQeQmUtDg/6BPIv2s3VbWJkXsLxjOMmlTryZm
0JtBWwIxukvN69EXzR6Afnij0IW0inWQ4fhvmH0w8ES7k5K1IzIElGyfEU/pnnVFd2aN4T8qjN5g
wg3qWnN3S8kRRjYsBIFcRzOKt6mO6OJJgAw6ESJtlVOyCq+gQUqyVXKR+LSEYClSZQYPM3+4rbDC
SyZ+qF22VfIWDdBSgThWoC/zaCFG3Pk+LZ21lHcjIX9qdCFCvtJA9CvxIjEkY9qHsJgDqP1pVdBk
CEwVILkMOwfXnmViZsp7jxCYkgLpqAtGLwZ8WSwMlDxT7dIclEqikUMVyRt6MqPojKQ/Z3cuSzah
a7KfiU6EWa+vGZWWqjAiJwRcEcgTfK5Z40rFInNIjGC2pr6jgCviq+3MpEOriQ1xI9MmL5SRBYmn
aAGrUP+cNJTZh5mwc1FO1jqjpRm9TJO8pVwnhNRTFr05bVSsPYNmBWTBHYt0E/FIWQbhLVDNHm5c
kOUrknjtVOjLO1vbsx1mjJU7siGkYacESCeN0ZjjPDWCMeL4yhKDU2VL+fRomrZ4qMnkRqpyE3uL
NG1Y7ptW3KmGN3Oc9uD77doqCm+ZNNmnShaMS8NmU1BHkufDfo6oQ5drokoUmG/QktbUtQBnNoKJ
YzAhzm1Vm4LdjEahzGiV+RpDZ9s/OFW8EkuMmmL/oSOAUNGbT3OtO5gdNy5h5oVjFEOXXH9SPXYc
nhKPW982xgXepLZoUaSA+k7MDML2t0bwofxU5aooEOmCRk1+I/NKA3bw66HZZGSgKppE0tsyvkjZ
ZhI3PrkdadHv5WN0E6vBjgy1goLpN8CzsjpWyT/zLoWBd+qO9aMKVoQpSWre2ibZo1qi44WX+BKd
DG1qk2QrcYRgZ5ZKI8PRVVrjfl8/+oeZ7ISO+m21OXg37y31iotGsJ2tpqB+U836E9FnaUr1ollp
uOexoXJqj7i3W71jt/rGrBGTWT7VzkFrHtRXJ9mJw1IUsCa1w+JkDsuUP6r22bm8uq/htbirJ4/1
jMjJqD3YV0P+Fm7wXd6kd9xaM9/CvTqNAJaOopt/qW6tjwumtsrXbCTCVfA+2WaDgS1IUVX5JEYT
ZntjfMo4OjzfW7IZqE5G+s09BYfM61/riKQhP/enG7UHK3mPPxM5/Jbg9/dHtR1sUxXBtedoE5bD
0jS3VJRsK+O1pi5jUD2096jmW8QSEPIDs889O+Rj7WBowSMabiT6XE/J++dK2k96JT2BAmLxgOnI
u3hYF5RZIUgU0ATN3qhfi/5gn4s4x31uOxgFtMXgpcqY9bXDuTXKDxjpglFW5YyUD7Ux4vEDv8OT
XJAVZpUbvsbu3txtVj/DPQcE2/ln4Wt3t17cK7UAq2gWTMqryL9T3JWDz2pas6rm1/QaXs2TcpBp
jTMvvz7Vy4Pe8EWP+OmG/TKX8HHjMhjQpIVA6npkVq69AoC+dKAUP+SHSeIttJuNDQBWepE3jUg2
AjpDdwk5wpWvVXl3OdTFRxLB1998suFR+dsn+06n4y/0sXzBJUoNXvkyaKWFcg5uwZsSRM+KjUB7
0M6idHHTS/8+GCniMZ1M605TX92eDgkFejIxrZMU0s8munSks0kw2Cxkdx653a8/I1rcbz7kMLb+
QR0WCJzX3JHyQvPqgxXKH6ZI/juSSBgnrwoHMgjpyYaaRdoJu6Pl9pyjn+w8bt0tPXjrQvT1ubOz
9qQqxoUiTpSHF8qj4fEvdq1fJ2O3ixZ24JIHBf2AhX8spYA5luJxeOotr9lnt+ytuwmjemadM5yM
yloMFta79SiXE+PcP5TH8PvlhY2LehTODVZG7DqVn20EB/s/PVXKJThFp/SAl6vtDmD01XUoYi5o
fW3b5tjCtYok07JQK/o0nJl6avyjXXKgXbsbZR/Ln0GySyDHDLkuLXvBo4ITx5xrtlyO/OFVZotL
y68WEYS9sSQdCl7nSvX0C6hH2P5YSYtZFVMgV+VDv9stvsUxPDf5EV36m2wtoybAvoVVODng+Fxj
DoG7nFlnnCwKNgSykX0ux0wj9JXkDVTpS66m9/xNujUXYxhtkS4f5YbLF+pvGhbDSkjO+XDOdzbG
1j5bx9YriLTk0/StvUm3EqFFXQ36WnllJLLRBvFgUBE48yEp4Ag79hxmcy6Y8hkf/WN6VZEgfn1r
fZ8rfL39TU3WJEORGP4aXwwFkqC6khAU0qKxmqmxdy80QY/lTzBlirDC4uYsNDEiRgRkCs8+TjeF
YXA9Svm+/H7k4YCPDjnKytlPoM+5CkKddf/1Z9R+Hmp+VwQZaf77M36RiIOyjV0R5+9CS5OVrEve
DJ7bvX9SR2ZWr5n3WUr6LBVvAWnxdpmnl/ZRqqgmcaA/vUE+UR8J1zg7KKQ5tfS945WTvvEPjFN6
UjcxOxI2uFoyNpA04lfx2TyLZ96uemFkhe8B4oc/lRBCyjyfO1lx7zYumle3+PWPqfzDj4ncLg3t
PSaVO8PE/8eHPIganbN4Ji3SJr+7G8JXxaku21lgwVMtCF/QwyFj2OvtcfqsRx9VX1PRlad7I4ou
OY2H6hw4YjyWh9NDwTEinAvVSzicLIq1sMFqNNGn+XDu+N2GRPt5kv/9Cv300b/IzXKZCLmYNMpC
bdhVwIx0U2MWdvLSI6aFAE4lUKfMi6NxDxAI6nsBykmNn6X1Wp6j1+CVzM8LLcDa0SVOIOljDFQs
gBI4fHJl+gHvGdPcZXfUzu2D9MgIctvONJxyqdMkB/BcmtObsauNhwaWQoUFcPQO4SnfgbLby5t8
FQ0qkti6L0oYvv03Lhs3p6WbEq4hypl+vmyhKLVFyih1IeNstx7uS3EiWDGC8ciBrNzn+/icoSwx
DuDAlnBwC5FwAwNYVtTixXOXYarv9VQtxp02LeGHJ5lwl/V5VxEFCp5GCg0ndz9//anln80Qf16x
Hz/1lwW5aqwikWJHXcT0vMm+ynES9dOv8xdDn0t6dZFHQ4BNa5JhXoCNDC1+na4ye4ZkPU6PRDQ4
e/pX4SIdkt88Cd+dGF9eSnyd4vfiKVnjf3/+SpkhCnmZmOLC5qSZcH8kH/pLn0wGB6fyTD4C2Ga0
nDA64aSqrCNOreHZOQps5TjLRsdwn3K2xdMwU5mMO5L0BnvwxUh4cf36a/ynYcVPn/TL18haqtTU
gDNHrosPfgEFLX7xWnFWIP/lr+WHt69Vwo8C589rL2u/eX1L/3QZDVGSRdnUGNP9bfeSkgzue11c
yBTM5ZfspOGrZMngOJ6hVIMHbap86nRrpuY0Owm/OYl8dwd9vVI//vlfNibcHVVph7m6wHWdLQLH
WrBF9vTps9yTnbpnqDK4Yls9R/6b0GlyZId6dc8qR3KNY0SyHR6OCOmVsosRFXjb/Ewr5CK7JldY
HwRgFjxBZyAUyD2KTB+YKW+0Z/YB+7+X34p6q9DQ1NOmN5f1XcN8Yvh/62zkO2g4ydR8CRXxm4lU
2i0KZFMF+TS8ukipxaCpMq/GOBdMLMTWcFBdG+TXetBhh5NIMyizxkHfqbsIudZGthUH/fbXt9A/
fIWqiEeZd74oWxaT2J9vdtttm4wZvbLIH5r5JiUV6yxTFYzRqLU2sq096LcFQi7MgW0+kRvU7SSN
Gf0EdjiHIjpuT0mOkT9F/wDfMbE3Idnb7H0DNmVqb3q1w027U7Yh45cxdFWWv/yt7tyDH1GqGI5C
c+xKUyNZG5HwBhOQ0gcVy0xLzsk5QjctvdMQ7M+lbilHojmG6HWSguCcIvLW1/xDeHH01wT5t0MG
pimoWLcIw8He2/uDUozv3EI4zspRiozcDXpyyl7HfdURmTvE5vgo37s71+WqHPpBjVZ+c/z4vov5
+TZVRcnSaA0Xh6/5Ozv6x/0zhhLigrmy6CIYpISq40slCyvmHKRC6VRx28himKnuU3sut9EmVN3P
NBxXg/R8o3uSlN61W9WoKjlkKOhpvHcEFxdRnqfn7jMyCn3atdD8lnGOAbxP2jcnKkZ5zXAvF+WR
CzO3BbQamjDvtO6DIx+qUZt9at2r48KfzXtwHJmKO6ynBcSZ4DObVC4jHegVU/0/qDuT3UiSNEm/
ymDulrB9OUwffF9Jdwa34MVAxmKmtquq7U/fn0UneqoKmAb6MpgBCgQjKzIj6O6mi/win2jkb184
d0wM3/zx3T7Gh6L4TX3G2fHGYy0uMiQy1HdLLMO75uBiZJV9BLS9hraAFfk2JmN/Zkp9BCa4/vP5
/dt7+fes+T8Mhf/pkviXX/7bc13yv3+2TvzxBPznv/FvV/GD+uz6d/tf/q7/j0wZlg9pxPaWyfv/
2R36/IseyOSz4kzx649p9fjzf/3Pf/g3//ZnWH/h5PRRHn3+e4TMWAL+NogGfyHPhmbkcKz9Z4eG
FdFn4f7HioEG5C7OaV13bcof4P2FyTHCHhzidqSewv9vOTTCf7ZoBPytPMfysYNYnG5oqfiXTU7k
oYDoSlo6nD3nPUwF5QEZBgwkjBGXeKa9W5/6zgGmLItSls3G1py0CWyDkeXjYDsLVC4zbCxBbXVJ
2rp9bprZ2El3GrNN6faBtQFXC9FJ41/hbhbH86LLUdeEU0nV5LBs2pRgvJnhORjn8CiGgSEziYIY
M3wGmkwaboj6DDTxh4mgNxD+UOR1Y1AwX6LJWUBtP6TWDmpIQa9P5NDca5Ra4dObSvMpKAlzr+re
KTrIT6nZnKawNX+OYVMMK5NSHfoPtV+/YIZE9/cLqb9lk9EcBYS8B1rEsPZNY2O+VRCG3qCxjrgj
gjg3NyQSs+fBz3umdr48xGRfnid/RrITLZ3h0Ak4Ki7NJGSmShKljPNca9zG4GZo/Zsye1g1UBB+
osU6F8eYLXtF7iVCb4Qu+NbGpNfWiHLjN5tvCW9nIZ6VsbOw/LuEOgh6zE3lruBa5XRzVejF0dRG
eMaTgcC9lvkRDFT81EWDvFN1M26HLOktROyZXrrZDe+Uc9e/08iRP61k9q9jMASk31vAa20w2ruu
q+pNT66QthDlH6i8F/hn6hZCXENhz9BNB0oFqpM0yQq1yaQeI8MzHs08A6ga5Saj5Syh+Kw0zy6G
saNtMA4q59z8kPM8n1I3iW9AGrPrRKprx/sB+qIv2aAHhMqDsmD5q4y122vGYSNkGOzigTSMzZDz
pXFwNOKfpmm4S2DYAvEjlxQVRrifZP+KcE+7esxYFhAhdw1Q6E1EVVrXdAhvzhiuo8YVNEMaY/U2
zJF4NMj/3IPMVnJnpNO8taQnT3aqo1fLjPSn22aIBLWDB3lPnFXA8W97SNIUVF21ITHfBkZysqUp
D1bb9rck8+j+Kp1KrXFviWMZOQSWSoKjtEOHpDrL0IFfaPYwhNFBPIPULVxA8dvsi4buQQcEXBRU
wYcJA1Ctuy6MnoOKiFLWCpM9LREJBYxVeamzITqmrkjvpBeYVHoO8iN1CN5nM7K5baY2EU9jGFJL
ZeVc4WHmt29kh7KHDhQDNLDKA5usvDdbYj8FpWbBQi4846BHl1rxvk39ddx4/XMYjfZLVwbDwR/G
6QsCs/9WhLLND10ctl+FOTaAWtI26VaYEgkeeej/BKft9NNxI+bjvEITaIE0CB5VpXFp9ilFZrTB
wkDP60zCni2jK0pPeeBjm3L4yavHNM+cZ2zOySlWnv2NZ6Y/cKyoXbZdhxo5KdwMq1itlqyXxTLR
TZqznp/QYC8JPe6Tymmvg9VkHz7bLZ3v1FTXmyjuu6vbS6lXg0WQEoxGzgkUQll89uPGOnTV0J8Z
VppnYIDwQTmhs6srw7KeOWvA8CilLte1lxmvATzTe6gS82nmtV4oRCVNBYY5jb+dDGfcKvM6gEse
NQuQTAaODiCuvQlCYYMwFvLgHmPcMQysBqm3PP+gRUdU0gxwAGtNGrXWYcSQce9ngVs3nAz/ZFol
z13lBr/HuMUWJ2ocIGUrm61l1/NJKspFo9ggs21YI0TAUdJjBb1/zs+Gz7iHWs+OHtEpCo+FZaiD
nnTwfbQrcaUWuOQJVKnk/KxVB2yqqC4UYOEENf2kKfc18ehtWxjT+zSUye/eN6snY9bmZvADVzDa
DPqLvSAWrEGgUzRYGApHhMW5z7wesCUd4L8VY8iPWtI8TxBWZSen8ziU6pDCPbhCDiYwKmVJAvNi
ARzmxO+rKM1JVvqcsYoqPwHdac5aMO+bA9l8682BZJxb9Iu4HkzcCaq55dhUd0P5O51zvAMpH5tX
t29syucm+VUHrvPihiWk/RpC32Ycs+jO7u0EhyIdmu9DS1/Bym17REMoWaBALW6ov8o26cUWpbEG
5I22f6Z0FWIk4ch+WOdJY8s1OzeJBwjOOEgC2Gg5qqa71N558c+aJ7UnP97bT1qqhKLhshuztY/B
iQBn2CdvNCgmZ59U9HvKJPXFXIjSLPBUyzGqI+hmSFb/eNbHIcO/g3ucIvgkKMYTfDouYvPkAc0G
pfwZhLn3xWMV/BJZGB8MokyP2EkCbk+qcy4dZU1HSmKHDa5AZHvNGYYdKhz8X3LK2o8y9dJzWFSl
OMB3VIehwgy36nHvhSBQe3Pl4W67qWIalton8VHwWd2ErS72nNGzL9Fm8xviBzHq2RmyJxHZzELd
1O3PrY3LC95A+zXEdf4Kf/olIQ8M7jgLaYWeUx9eTNxF1ds06xfYXelOiSbAnR6aR9eeQKXlaUpA
XVSesyn7DMo8CL2XrOqLLz3k+uoRxT1GU9rsg07pO/I60ncPBZDgRjUS20CWwFqej/iAJhY7YDVu
ikLTTlfPkxpRpA46GD6NNTNqLrwfwcRgsKIymV6jBZrQWY666GByn5tUWMc46rJPMETfYbg5LKTk
5MGT6eJpCHR8p/0lf/US06Co2E1Pjl3Z5DhHfWr6Nl75lMDSx7QkWScy1neOC+GlNKv80pN45ESg
BLtu74ZfTZOqC0fC8p569oCJs86WslXf1xCnq9b9TrliAXCOkdUSkhmAxlTiu2GV7ZWC+xpIE0P0
Q1BlxSZxs+6hda3wO5QZaIUG1NBjZvl5upbO4B6dBEIZ7HFrOEW0OgGgrxf8rGEVO69N7J2K6vYy
qrxzttjOq5MDnf0VY4j7w82G9rnNEv1kiCA8Ol48/6wLE6NTjPp5SUqCuKukdtSLX5skXv2GAGVU
+O5JdpK6vnmu39NKeB9RVeQnXgKgREPs7kKrhcYXi6g9FoWj7hrD9z2xwfqUnc9QocyTd4JQmmwq
4C+VQKkqcNx8WQafg52p4Zc/5VFTElWXoPaVtPfkZqt3qw7Vuy1aQpG16o4tFeE/DeovT3rGRdMk
LvgKQFrqhxExEt+4AlpqRi56X8XMMCnjqncVrKGth4PzmmVM65zEDh9TkdmrnJgs9NpavZhKyocu
t3q4yZP1IcBKHFo4UdjBTIbtsik+s7BX64jU1FPahRrUe2WywpSl9wVbKzj2noIDCkxDsGPq7j41
Nq3XtimtaxYMuGaD2vggbyb2Qev7PJKLFIzRAu8OsNPqy29D66Z6bFttZTPtTmJBDjIvDY+AyNic
qdfgExJWnXtsdJFT+a3qbz13hxecoN09twd5teVM4Y+Ig6tjd/OrYVMIDGOTS3fbZ9d2DrEZ5p04
aNTbXSpifKaaQxn1Le0xZ4r7Hdpm/znjqoAkMo+PcWOYq9mvA7YXXcIEFlB9OYrA9/ATdxuVPX/S
XJAUmUOQiqUTv6hyhMjF+Hjfgb9gZcY8e0H/A/cXzd6IEGUZ4wXcBm+bFOgBAVDhk64b/TSRO9qR
aQl/mNHkg23T7MFTEQcfkW8sD5IZ5q9NWlhbUnPRQzvMxXuYm9Oj7dDJwJAi/O5XKau5l1fWbQIU
8ttTqn4TXWY8umM2biAkmD9Go7KuTa9ZKqIyUp/JFIs981HrjhbAHxjDPwqteOTUJNWzmdv1ZxE0
47anep6ilda9mdR+lCvTtJixARGPXgoQ5tAZ0L5Z2Qx7a9gmVwrq5fWTH4bYtrUNBLiKTknZYm/I
K7c4DmTD4Kw54lUJoBzKZHqwEbXb7OgHdV4Kj1pcItWM3uEOJM9BhuyTukvrfcgqcqzTaqCxs7T1
DTW7eZSTx0DboS3moDIb4LckLvyU1FJxs/LM+VzEYKzaJvaeuqGKv+h8cNdR6SSHzMC/DKI8vNjJ
MgovKv3CKKSGU5Yaa6M0EZnGytikhQ/rGBR+dhwq315RIlcekT9ZZxGuifA45rfIjske2QOUUso1
XpWCuVc5VvcQ1oF5GiuqhAWNqQ928oubkWeuCPMllz4ebMLa1oKU0lNe3VLaIChsyAvvpusa32ch
bQuDVtl/k24hqAvpyvDdzXv2Ssi7PIxOV2VvnZe68JCBVp4zAtk7pw65QEo4xtwY+vw+w7y5TbET
vGhqNahfJV9EFfC0M5u5oVgxK24ZB+GLFVofQwSJ2uplcfbkxI0vI9UNonZS/dqJ5+Fq8RRvPDNL
H8l2ZscAOQrr55CjlFuxsfY0PIjO9OOHeLT9XckKseSivAAPUBl2Zy8NvWLDLd0ANtYE5fJJ5WMY
eDXWCra28VCbKGW0TxPiH2ewSgCE+vDDiiVe3rFpAmLx2BfZGfzxW6Pz6gvCIBEywITf/+9KTP8v
RnqQ6r3/UjnCM1L8j4fPn90/SkfIQMu/9rdsZP7loBcFELKAa4T/mCv2/yIiDsnPX3JAkfMPwR7L
+cuNTML2phP5DBo9xJ6/ZSOyQIFHaJRwbMC1GDThf0c2sv55Jhi4AaJVGPHF449jQPEvuraSMKt8
lP+tSJpbPQQPHXXeTiBvS2zA9agcteMTJ4+HwG/OTcouQxZoVUv8bh7V6M5Ij0iz/4fX8G+t8h/L
Mels/VcxCyJkQHmgzctFDTKvwT/L7aNhgbgJmmKrgYyvRq8C+g6rY6VG6wdLJW1jOrgzG7tLP9v2
wkOCpW9ik3KjXQeGBYKkin9KL+OIG7b1Mc5PcramGyiRas/1zVqleXdyp6w8huVPKwO5arhtcNEN
3ZpDYhbHSlQ3GDDY94zkue/j74KVatt7IfXaA4EU37EnGHH1l+OUGgGJMC+92PuQGIXSXH7TCocj
zPsJ43mZ6/iBAjQYNY5/Q7WnqiCz8G3P0cEthnLrlgbFcZtR5tGxnRmFx8D4r7pqv6vAgdIqMeED
BX0yGxxM7QAVsPQjsiay18+VMQFgEhonuY3RPzLE/BSMpbxm0niM9Al0sQmtBZZIJOgP6QCTpuNX
0wP8K3yOgRHxqBX3XPYIKMM9M4CHXL3mqFLAqZPgWS8Fs041LAESfnhf6a0Y8mlN4x1LnKlug0Ws
ig4gFs8lBEpSQ/6ugXcMTmocg+oU1uZHM0VnL8u7XSJsj5lJ4Z1aFvE4oPcnitW2TBnkZx2FtmxD
2WBUBx3Yr32BVSAsWpIB7nOiiZOZUDknsCEnWW6AzV9C7n1LlYSxlUwPhWntUQ5O8GWBQmAPGEy4
z07+Ydqlf2tamqb8X5BBaV4P3Y/YX4zgRqU3Og3jk58/Rd1PV9sXLcKv0dbRWnU47Foyk21OC3XX
edjfGdvlRTfvspr+FWjyN8vKAa9DGKLoFWQ7XpE6S3amO+DRfpQCWCbFhrzyteGsxyYxrsIF4Vm0
6uesgom+lyHaNpe8EvlLXWZ8AoX7UQe0SJlLYyQ6aAuKb8y+JbL+7rJbfTojTEpO0GEX3Qve0F0x
mCDcgv7VpMXjAdc9eKZWUMpGKdcKtne4dwauOjJnn3DSiLZzF9UrS8wW5iCyRG0Zj3RhvDSBn+1b
mhE3lcRrOEaG3IkK76XrjDejsKOT13Bz1OgpXSeMs1OyEigOoXu3XuQCXXwZ3Y0fIDnLKaQyHsJd
pzsXPAzpKInVcD8607qwY7ngs+LNnw9UC4hyW+dHRxQnVbnqDpU927l64tQzWMZZtMUTlDVgbJGL
hd2WTOELYnyUHi3/Fwur3kuOwyuLheiYwn7N6BWoLOfUAQ9gNJcO5wzQupjHByPBOT+76St+yHhl
gi4hmEDz3jgE6syFbECuGMRu5AbxIAYd7zMz+RWXdnYNOvJAQMxPKSNkoAF4/eGeaGyKIJEDP3pQ
4e8oJcY+S+LAsgqYWXVXoGDhyvZbvP9JwN/QUO9lLuhymJ0XGuUnxkWTOppF1W2Q64Gg80lcUSI9
xtQASIfeCKvH0Z2l3X3upb67KvdXppO9hVZavaRWOZAFowtqLpMT52txGAVxxdbICMpl/hEc8/QR
xKBYIn1ME9oXmh7hEEramXL7CEehz+FnihsQoqhlxckv54jERyBYRlIet7H4HaY5nvj4PcoLmwK6
NxBn1rmKfpA1WfpfinAbtWriFjJXmIr6m8hRC2wwbCgh1Z6LE6R3R+08mdO3M89vsxsR+kjcR6F4
irSAiZW4IXpjB7rdJHw5qWqgCtu6iNZVR6cDu1olzo2/2pZTbcc4oYj2Le1jCNXJg45ShCibtj+b
1pJt4jSncbAZgZjfmnZQx2RQGiWqX4fTI+QxcJ91M++dtFx1xuhfJvPa1zUBkpJHNO2tdjsHfMnC
4QDjplxPZfMCAM/h/rzO7NvgYUULzaa+5cWpM4sny+J3RyaWMsMzvwMVD0+FAy+48WrvmnbEMBJs
bmp+gA8AviHHDO8Ag9wR9pmeDJmrtWpjtW6MYt7J1wztaeeL8dVrW2KOmtzMn01Px4wI8AsR95/V
MfBgSFmZM67tAXmSob21IcW/acnd76RHT1Br3Q33NaPFdEwcnrwlOk5vzpcD59D3qBcKaDINLZhH
qNyPxkhXQURWTfcClXVw4elFj87M32VsWfHTmWxdGgbvru2/wn27Bv24BUnRbx1z1BvZpzetm1++
OYTfnSY+h1a+ixNFtiUc9CbtZLCZavYthMC9nzCC9dKYrinbjHclJ3AA0T5uexzsVUTeKO64EfHh
JQXhJfYJvRXLXuBGW6i38KqXL2NGsB8t6jHgHIaVEiSTzU314ntpj/F++bZlw2xNZzrLKhy4xNXs
UEVrbBxmK1fCoNOl62Qy7FSiTdouRc/doj6YHvJL4D27afxjQGI/ekWKr6CVH1Ovx/3ou2oP7fdt
iMzm4vFSXB6z0KCRvcpp4UwnwGR/viy/9GM4ZTu6GOHytR2XGERdq9/Cq4JFp+jwRH+sz1Ud1+vM
5NmgTqnjZS6y8BQWgViMPj84Q3APWqL6egntt0t8nwkcN4E+ax+aJdwvSPlTnKfXnje1O1F/l9lr
CQ1ALFiAMho+4ZBgzaxFtqbRsTpPfBQiro1cGtyDCNHwJJEoKoziU5IoRGadEoBdgAT9CJogWyAF
WfKZjJV/nJm8rcoFZBAnIA1K2Aa+CeSgt6Jf9OO99MFI+Y3nJ+c/3yU+3/3vX8bjwCWsN+zNn5dr
ygN5nh3BHEPhvuEzehmXL8uEcZP0H420s/XE5+Uhhgqw9Xpc1IUvXconUGahsiSbbAIyDjMP0DxC
NSLsxk8bHN9Obe/GkaSh2RYMwGoKw3p8cbdRLOOJ6uBAVnlyu+zViNRwgrpCdJiGjTR1wcBH3DVT
bd18ENOQVWraguOU0wUJYaH1MWjT9Io/l1iV17obXJiJYcfXxtMxqOPhOoObP/tSBo8wijdTZaXH
UJkPoFmta94F1rV1umTd/OG79BhcFVrlTXuC8Ylko6YeL1ywFRP8CqoNt+UCtKCKFi84k8SDV6W0
1I4vnhs2h0EDLJU508oMvl+yTUvJYRX9Y4ZtJtWw65N+10/lHUrP9rH03H4lKABYmepdFwBZOGMm
tPXwm32KQsuF1REt1I5m4Xd4C8nDAukRBAk2ZZ46T3Pi9KnyXfkLAcSUpSaLPnxjrjud3Sgy1p0o
6q0YI/I3FrhWWCJxThsVbBGkoHqLnnn3F+4ILz8Jdzx021lFH4wysqOVEohtwaRvEg6iIc1rHEQv
lsuUZFzoJuPCOYlSX27Ya8GNAZzbuWDzfD4VcGPHB+af88pLOWxnAEm3RVTFJ4SlvREgVcwLY8V3
X1i+jzDiwBoHTLFMJISNHSgqEYKfyZIBWYgtFGcc3ZFVKqs8BhsIPbZo0pW1kF4AwFLPQuHlwoAZ
gcHUS8LGWfgwHqCYeSHGpGzDTz2xV1NMrx5QmX6hyzDNPLKJsPdO3mvbDCYCO5ycOEuJN4GnIdZg
7tGcj0pLtuqBHBs2mdXAP+aGIKjosZijVq57fphpDuGZZuB5oU1izyCSsKi3QunklOytc9WtRxuk
Tv6R25wTB/ekxiUn7q60355hjwEWqg5KvdegkNcCBOMz8LfTAEpm46qG+Hmqj+UC+ylSsD/QIIIT
YfhNl0iiR0CI1FKka9dhRo8DrYJVJY5+SFUJio84dR1bXMpHZuSU9tI3hbMHr0PLSkqPSVW7xgdj
YtCla5un6RXkS3C2ytJacSjeQpUqf3QiXXPiOjn8Tb9hmPEOeWzRzlPq5sMiDy0NmwesMUj39aH9
ZNvxJ6XWFMEmeEu7rj46blptO/iNo5TxU0YTIEjepP1p0pZm8Z+LkzI5lCPUUrhK0c0aFIUZRggZ
0Q/dle3F03m2SHJJm2inN2JxqMsyu5paxXsQ41wPA6/95ovybLYhfmahTtTgBYeeQ/YqEoG6l8A2
k5gZMpc3eqCKceMzTXzgGyx+tX33Mvuh6mzv8udXAZfPu63Zpok43IT8Dcy5f2CRT9K5hQyu810d
J+M6Iz/PKcYWl7SqVtGYOSfgnST5oBQcwyQ4xhxWH5oIbREOX9F30aajTA9IU75IWP3a8zmR5h2/
26uGV2CElI9gn8DoyjpPm+M71+BHntQW+bb6PcxiMSoMKctlzwHFqG5Ve5Amz9SMPgbFvNR31SpO
DJ6L5kZvqevKmxNEL3jLk63lGw3LWfan1oELLfvQdgwpgDEV9V6mjOMN7yu9JIQmHmHcoNVn7T4r
ukPAI8lnHSoXdgrYINajQ0nYVjWcCvMx2GrTsE9zRy1ZUFNF0ky0PxlEEbBeGau86zDEwwo4EVuK
T/nJcrPlYh3GjwDYLZaIiSZzJTS+g5Odm3vR23eYo8XJAXVgk8LbgKwEIZ9LdTbtZtkE/OHZhjzt
uJ9trSxCmcG2RlW/kzVCXFNw43uWnK7xIGt5w1s/d8zPplbdWFygPlb2N3Zp/z01GG6Yw/eOUyID
JGfiUyptEBGY70rTtK9TiFu2cfr1UDdoMC2f9hgtWKQW51R51KIgwBWUxZba0AkHg3+LQ5OCAN6j
IPbkMWpG/9zE25Tz8rUa7E2AvEQAjpvHiIh8JusoJ2jPbXezdO7cStprj0GdcRplTuA0uJk5z+5w
D/l30gTxusOHWZdNes8swY7gNuB0EaN9YrbbqUr99ym+JnEUMm/2uVOLeNw1DkRSS1juUVlyhPNs
z5u2GtuDZYSnISvkDRmFroRhtLba4OzThcEmCEjGShROLl8zTQ7dCk2ISYmj9d5SRHcmh/tWNnJN
EAnXzZqD+rLd0PAasuCQD1fwxADk7aJqvLdhrA5z4adnVRZrY+rdkzcFxCGZpZ3a4TN0U7l2Iic/
Qrg65HlQEq7PFcU23i9J1PRsRChKvbp4JjaW0fSyk1jG3U0r3ZsTFcmBd8U5cn3Yh35FS3BWvApB
gLENui92yvlmGhz+awTZRhVf9L7oo83EcavH8DOOVHeiS+bcgWXa4TWfHs26cjYwdt1D3Xxv02Ck
v4xZrbX0PAuJLZGZJ0VvVvhiA/M/DvXQPHqx3zzG42RvMgo1MdJWByAG7VFVsJtBs6AIycZ/WIpM
VwPbxFORJQalp4l3A4iBJczqT3RxOJewQm1iUcnZOCB3prX2MY72QN6m/gMrPtzpljIOpI/VkA8Q
1BMMECEtyn0+s1uZmCL8WqcnQYhyxzx/pZ25ftCuWGZ01TOSXXPu3YFbhLSr56p4raEILFen8vyQ
ppV89mvqo6ZmAFrbQKiFNbhTU7kKXQ4EoxXZt9LiZ8AT/l2EItsrjCCVI9ZsVsafPhBjuNSmtg+5
S0gpDUwgFbRUrqjrdj69EpBHkn7NDMPBd9TDS8n0VU79DnhovRtyOHk0X8WbHm1hNyYxb2bt0Q2X
+hOtgY1/tMbZPaKPfAVT/ukPjXMfYgNav7H1ulIeXPoWVpmawodaUP9Wh93bDAE2G8t3VWMRdUT/
w4BdsRu5M90k5TsbGbrUcRr0LbIbJt9Bp/2g5LJ7blr9Trnrs8/h6N2hBmLjWrkm4i++Gkn1XNE7
yUNcmeGuyMeeUlK1MHGiLcw2BUeFT7JoPjtlj3edl99KOLdrwWXrEOXRXWXQ/tXEp7cT+blUlO6M
sjp3zcyTFtH807O2LI0IG3s2G+ov5uRoUzmxG0nQPmYpLVgF/qWpdNeoF/M5TohREF/d1L4sdoLQ
H+fNJt9jBeC7Jq72U3FwpIqfIvMBbXu6dlhjg6ZVp0p630KXRFVpRNGKWdcqcNrhebYD+hobb+0y
hLv6MN5DLT2Er6DaDYYHW2/qfo3jNN3msr9GAqMU0KuHGXZvAY77IjT9E2Mx/zDzdnrqvC2GCjDM
xitambPWPhJnqPQvyy3Umkrl/uiVo9gwnAwISpSk6fLsR+nrnmNQ/6qqgJBjCAuAfiZyg3bKh6Gg
kGGGlPnQUhKqfP0k0/RMJRqcKVDzB0bkydoqsQkKvEkr8sD6Xtda3wMSSRCvXfryuHO/RaM+TAUI
Q6L9alV2rN+Wdey8imLx5oGeNULebHI80rI7EUbfCdUcTOkPj9PyhWqJjv4axA/T20aIhpuYSqRj
QRdH0bo/sV6O+F8CUMMhwfXFqZB1eDAS97cB+xyUYNccG684T671U/FwbnpPn5aoqz23a1p544aY
rqB+FKNPWKwbHzwzC6EKnmtqFPcFImfPmNZ8heuenDtqUoA2U/kUxsznXZv+y02fb33KW/psqo5m
xiLop3m7KTIicybaY23ARHC5tM742GjeYaeMyTgiPDp0ymRT9oppBHaQ7XIUBA6gp0yggnLoLqyN
2/TFGoILQRKonNbUfYyujU+laj71+OhhDV9bRdDvPA+MVAubH+GLzuSlwVwfxobBW5TfIg/lFuMC
4EQ40GP4ZlBQBy/GpuevhP1tEHfVXqO2g31s6o7zn7GOffNzxv1oB+4nlrU9c/+as0R0NR3zgbQn
DTOq4OfhGnDMcublwdhQbuoZl7gPf3NsYV5MxNgnVpjpfl87ZGDs4pUKNiww8tXz3+jhLNZhipYv
XKej7YMeWKmsT8OsITgGzpkpKhrCXBiXUNY7JXvKenNuJkVQkYM1c5zqCboPxSnXFh42bz5rnqI+
DI0u39rAKaGxzTdZ8Q4nI5XMZv7ZspySiB7hu+M2O7R8dp9MS1J/QnFM80FROLmtcqbCUZZbJ6C5
lYbRvVS0jVkGmmXIq5R69etQdByVrVvpFT1MhHUSoojFZWActlqHF0Yk6148+gXBRKEtloIHj262
TRTlcmNRf1PYB8fsuKUgyW67gPtAUvHumSYiJLkcCBrBQxpPtHxTyZNTals3AJkMaOCrwnu0tXWy
5/RQeYneANG1MCow2MZIXO8idjZSlfPaCil4W9LLXO6ZIWdesmXlvyaioTOk7jYxSFncw3TN0HEW
nNh5XhFYYOaM4EYnqho9Ta1HiOJd6RQQQojBr4GDA8cLJ8b84YcjjTrRfnC+mFKs3GhP+e1PVdEt
O0y/ZRYePDtzmG2UxfnPl6o1zOPEEQjVw7jUKaqyQ4Vr5pEO8pR35CekW1nQwgrotylbjXBtuQ+A
M9/zMvlZcfjnuGytHUE5SGT2J9ct1QXN85uj2PMd692fRiqYuINUJaYrS5hfUafmQ5wBfMBwdF++
ySqr+65sSEfFsGuCOcREFv0SqrR3vpM0G+69yBURoUUIbmR+xIQbIG7ta2llV2MEuNGnmDvkYH8q
7iUby+rLrTkk8sUpPeItjYVm0DdHZ1YfhctFIbcGXN7wMuiSqXxq3QnNezRbRX1gnyK8uXqF+22k
UHypF83aaRV7rP+IzEgBzOVPZTFdB5nQzqjJvqLiJec/v8TC0nbiPctke/bDIeJk3jSHyK/KLUGd
a5tSbjU7ZXSywYvkkXuaBvNWVCnqv5L5tq5859m8RS54YEmR7LXh/WMdFflvm9ZrAngavJSjrjIa
k21iWeNxENXdHEz9TRRL+/trNVsm5b7rzA3ndT13w2lmwLtJRF8dQNqzIA/hfKFO7WD0Fhn7X0Pn
NNcxaw9pSXE5+6u3GSyOMSqrpvWYBgG0vPEgzMG94rVfGQaMVt2dB6HVdoq4j8bjslYJMsET78xD
KA3qANrY2FZ5sKYC0X42TfwzCOrEr91rEWwtfhRSLd06knT7jAmQmsw/mCH9dNyp61PTpXhMS2lc
So9lqMiX+rIxf3RwyG9QO8oX9MspibfVxPc21uyZx+ixRx7EnIl4xONkZHZ7dHLnWJhOxTuPemVM
Fq4zCndpMGMg0RjRv7N3JjtyY9mW/ZVCzRm4l90lBzUxWt9532lCuOQe7PueX1+Linj5JGW9VOWk
gALeIAOIjFC4mRuNPPfsvdfecxyl9dPsIAP3iTzTahw/tvZwtvGMvA16+9o7IiH100Q7HA30kZvx
uKlr+tt8XRt2QkYlnLXZ3boMpus6o1YjpdOrprhaRdxo+FfvBWb52yakcSWatctrgSupakpsJSKd
vA4vIvKVMh9pclrlNHitbEHvquqGxyTLXi1JhcacpXh93UluI9UBqyqZxFWenfQRXBBWVTDyJtWn
aY2xFWgCv7s4r3b0a6rVkkqScaYWZZBHpWGsDE4wd+4gJEpICiy5aNWqneVwm4TdQxRbBUdryiXq
UZxbrYXKh2vrLtbVtK3TWvMabCh4qkGtSIshpDRf+4hKpjDqH9JGxU+VrFif5ohu7qKHx4SNY7/5
GsrRZd/TXyhJaraUAvvUnNLAqI3OuC7FDHZqwjAKixFPNbA7DPZmtTaLTL+Jzfjd9wlcdU0bXmtS
+UOltQfXd270VlcXgC2itCLKQbXbji7Jw+BG1Nm0iGvBZLjeAq2mCT30CDLcO3M9bWWYauzQA+PA
SnmbVjShKgJVbPmG/i5JnWs2A9mxxtF9ivAXjuFIo41si21jGf0FM9gFHAALm5wnj7t8TVhcjLRe
xD0AnNCkujtGdWrEY0/jVmpk8NLr8ER8oHHhv9XaNo3xgzoZs1TbfOEWhM+m1AHI9bZ5IBaBBSdV
u6lO8qPIdXGp0rbY5KbIV87syhMuu/KgLS+YjWuJyMx5OUyBSokK13DLabuBVzaLwOTzbJKrTicn
GRBKpafWuYxhQwK+bso9ipx2dEQNmShsXvRW6p8sPJkdMyxWJW77FMMgp63OXNeGDjwicT+aIrQp
qCmDtaLf+SYo/Qe+NNOBvMZwtavZORPu90bcTi8iTWhcmljtBqJk02kR30vHZGsGHQnJKn3r0yKB
Ulnv9HKkGnJERyIhG7ChM4IXxBRmH8PwZj2Kzo5G36yeNPeNyyJkQ09avKEZSHgznrPTyFRYRf10
rnVzOjddXe/rQF1CEVrHrK8sDOzwKqnVOZbCRQGbdd+bp3dEddaBRgEK3Fg4ZpRntOkUrdD1mDqH
+IFqdHufWVxiE3AoRlqDXH29pdFZbmQEu6UQUf6G+j4am4lSSXI1FNbr/pObWNm9Q/kmFfNvDP7l
zsD3u00FDV5t3l9UIJL7ybzEbIVneZN0zrMv6e7rlu1AOOvxPhG5vLZIUQRTrHVJj++p80emyNA/
jcjeJe17LH1Hmjap2ZIDCP6ccfWpjIsdLlDtzKTNr6kZT4aLPJAhJKT9UJ+sNAhe8aOteC4ZTzFx
hms3I0SmlaLZrWHD3tkstjKMlnUbcz82lTwVZrwN2jlGWSsPbk/0Zy6Z76uh66745a1TIN0txnNu
UhMx0WxKqu0Q8+mbaZcfgDaGHi1Ut2RL65eUFtmcWkpsePc6U17C+AccnK42K+dpUPussyyFQBKn
abbBoVvsw5nyIwBW6W1psNR0NSJibZNd8Y7uyVHreD384Gq05TPLsPLOFDTCTJwHj1lQ3dUaZawO
+6P7glpoClZbc2fSbbSVhns/8K72mYC8mCUl9eMIogCDQWyCSvcq9lOPvtkGSHLqhoc2OPI+a16U
Ft3MALIHMH/B9K3Ty+7RQoF2quipmlvg7nPE5my4YAzkiBRAWylieoKrmRyTAMiAfEMJnIhOfAdV
YPa3fZ5sdQsSV+0E9TZibLP0ZN40hlpj/mFDl5vMrfVyhC62qpfWjipbGhhrweOzdHDsA54K61PG
BtGZKYLUaEkE7Qjv1MzS3dhk8ugixq2aLBiPgZq3USdf9BG0mk9WZN13+IRyQJ8rNWKmZ5hDMrWK
AmXtoS87qmDCxyKiPDyxeaT4uEr2JpunlR0L7cL7J5iX+GCPjMG/6C8BLaCEL/JrETIvdmNrbRuj
4OAqArBYTWLi9jTupzIWh9QgY1pw4Xi5Y7/FM06vyRhop1QV+iv+cRICcMCM1sHH36t7rT/IJqaM
3nKCG8hi8P+K1hvicZsngjICPEpelKcg6qR+GGW1wldgXm32/geFhrQqUqCHmqsOIOmMm4j41CrU
VLuVqLkXe2NYrbOe22byKMiLrnU9T79JcOuLZew/08XKZNFAbhtphyIbohzf2e4/pIvhWrZdGpnt
RvfTLwYDRmpo+A6K/OyOxhW/10Mly9cBUhadCFwl5t08ae9lmm8GwS2dtkjgFG5/LzsUFoai1VCG
X53Z3Judui6OD+XTS1fl2Z8c7XB21NVvMAYLT+HXN0AMD3gFowdp9IUy8MMbSPxGzxJCZrRyFbdL
kYPv2+0xSmqOf9NzLOO70WqS33jxpFxyo7/+WDId+PAEP9dyf7HiTc3c68MM7ydv/GczxzMjR5qm
dIJKh861m501dG9a2JBnDxfTss7qoXD04EnDppaxerD7Sx3pt13b5q8aOTnW7SvwevZ21DAC9Nol
GwLIlcl8q3LDWWcEDzb9adB7G/kf507HqQQ/XYD/A+8Nh3yJVpJbayoz4sXJEPcadY/8+AZG5hAp
Y03xF+4r5kSPDeu3gkgBHnLn4le4mmJzPwQQIKMBNxjP9rDYGEZ/22AuLOQ7jpjjKKg1Co38IbOA
v+ZQBg24vhw2UvrkaZHssmzvSvWox9GfzRB8mKN1jakvhMP8Tp38bVRbt4nf31lW8aT3+qep2Tdl
Q19iMD9bmQaILzuQ6KC92NUe58k/iSDYt2bDuNPEFzoYd2Ug9uHo35Zjzl40fgruhnzAaFc/hFl+
a6e4vIbky4Se5Mb2FlnzTnWacegbsS2T1NyReKjW5ehQo5vY+t6NjG4bmiRMpxFzctRFlNAnIQai
WHgyZ19nYKfaYKVZdgoONVcxfbAwh5xTnmw0DVPS/1ur8P+vFQFSSBgSyzfoX4TROXZ09c9R9H/8
sb8sxa7+BwF0W0ro/oujeDEO/5VEd+UfEiOvTn0A/1xJh3vIf3QFmH+w9sJTS08RADVcv/+wFOs6
zQOu4A5pOLrAevtvdQU47s+4E+XAA7NNnMmmbfPs5Kb7840qSEBiClN2eyrkH/RqeO1Tdkqx8SXi
OcT4Ix4nHp8Vx/+WcXYVYH5FV6JxOh619RCWp6oMjwMgeGhKseO8xhMTNEEM0p8S+Zodx6o0+25d
cuhzU3EiB7zR+Ht38MMVk9tHgNqdV3dYeB7b0V62adI9ZcN7cO/qzOeO3denooFSWH8CPKS/csw8
DLUbDUFM+NFNqoNt5+vLTWkkBDsfG0HKVSctSbDxKVoM96MP4Dd/Ky0NYW4KN7M13cXqSTC3c5Jn
mz1ZJ+A9W54x94yhkptm+YAbg5ORKLeF/kUExtd6xAORaB/U6dHlQ4Y2Ddl1TLZ6cQce4KQASDuC
NeusDxav4z7J9pZGM4/fGoMncP4TOtPyU4FfhkDpXpuL82DRYFkj1O9AqFVA8uGx3wbkFGYOdfg+
Ojw4wMDjMdy0PnNu2tpHk81vYDunUOuQEVrenUKYHKBLe7gSo31ULY0E/q5zeupotBg+eKLBYunN
e3IuRHVcyuniSgcwK4mI0szrlJgGe2I5DSTYvWIR6Q4n3y4uaYDnbVzgfLNq+FD7tvAKP7mNx5ES
RMEeMc8WkQSySqpZywoUjBGWJ2SvKPJsFdy57oy5UMSlZzOqbQKddt1p7OCFArGWAKQWv/2B2By1
r1HAw7tfswQadlGIkbyaMbX7DZEkG1tYGF9n6yl0YnFm6MCb4xL67elapKavDbduabQ85BerLCWj
A+fgNbXfh8jGyWvapvDaii1CFVE6VOPRItn4mc/poZyadNvqUIxUXLhwVvqaExtc7iAnldekcETY
hn/tS2nu2IpvVeDcRmo+0oxwqu2KYFaT3jRtVm/JCYqV6DNOj7hYYnsJo4ZVtct7TlFBrd+n7Ws9
srw2SMTwQO5eiC9eyV/qboqTxYm6XW5HkGOSMPXM6llvtS/FHNIfSG8OgVU6Oo1FY6RH1h3Y9bc6
YcyYrsV5ZAOKfMIHwehKYA+NMbWPCtx/4XDxSBqgg5LNRjgzofqkeJAiNpOtfXNKKIuE3slhhxPd
uITipCiYFiyHhmIbLTcJcSVnFDjyH6eN17DzdNda0VOEnWewnJPTzB/JbDs4+EfhCVHd95Y+eMTr
aD51jZAPNHxRbfZgwhrueThtcKNHqyh3brEGnbJGnMnPd1jKs9abEZiY4lA3+/RPCy0Ep0NPVizc
gZn6IiXHkiHD65FFFxMIrwnWgmm3P/tdiiXQUTT4+FgcmoZyniT0v/YZgHplN15cF84qofty1U1R
scvbkkkyRAZKHyPbfjTdmsN82h5Uqr8qjToDszcPUy3Viv9Us44XkqJLBaZup6ju86dVhe+lkvW2
qmruDtQfD22IwXZw/yzgN8+Ja2xsBsBVSFUJDaJBDO+2/FSTb+2GdH6sBvQslkA7VqbjqhYTozeg
b/yi0MxqhtQhb48YoqsjxpH1jDfQKkaP7PyjGNQyEuDDTePwGeNOX+ByhEw6AenNuZGSZ7hjsJo0
oU5NNZ2MtFzxpw0KrRT+aVoyV/Er9/GvMnCTLdtHXAD68Km1D5yr7vvJfZzH+DY3gEFFzom1EJKX
H1P1bdorHKQwlwvfoB1XaYeUvFnNrr0OSnvrE5XfJTXFFGj5rN+5DQuncnYINMaNPbC8orHDfZpC
9kRTaWffMM6wG2ztc6JhxI70/L6eLWAMIcXhgY0C2dkxrG6N37/QxnWiaze1Iq3NR8MDiBNP4CKN
mnl0BzaQ4yPggG0SYQh0zOYBsXY41KkB8bEYkZ/KpVvdibZVbEmvdbhSA6w09Uj6fyZ3nIbhYx0t
1vTo+n2dbCQgA/EbXoKS9leHS2dTtxgoYZkgGwGxHOUbj+1oW7pJ72kt46he6og6VvM8Sv8poEdt
p0vImiLXCEG09h0Ml+GIv/+Qj9MzKMWntE58ysVG1mnp48glcdUN+zEBMeEV2nCy5rnxfC14g53b
7uzcSc81VVZtK1/nGs4negeej74DGoDkD8AdC3YTHCuQjhrenjubSO0mbEjqduVgnqMw2Zc0goGJ
IrSRsDzu/PrTyQJjuSiuw0ipXDGzAuEX5FaGtdFYtnIvRR5Nhmn0EKHctQbYxIsieg2r6JGO2re2
sanO9qdjC7SSLq1DGYzbvgWX7fgWLWNabm6p//wiovmOYnASfVbEQynsvDDw462r2olHQWE/uaDg
tf1szS/hLA7XUpTkTcI83NGxvhKyiG96lmzbaJrvQHB8HTL50WlYLjRlUKPriuNyQxR0K4sGgnQi
2WLGtCIUYKwftJxeeCwsD91EM4E+2hxd4Sv0jvMQkfzYaNDSqQgr40NGDdxK1jw6yitaD862Xbds
MuvGvJ0g2K7dgoYkQ5oPHV2OPOBZSYPhPVmRRR2sUL4nQrbbYWPgNeVfkhBSSDKyNY3aW5NdKWkn
R3oUh7IqsbJjAKw5YIhYs8kyVpH11YD3dG+G2QMCV3HtckzG2VwCe1XZLSyc8piOZzPKI6z6ODuC
nmOJHofZRi/DjxKAvYeFld0QBidbjJdQ0kRSzhZQGjjMTqLhxKekh8yReTL6bpMW0tliJicfVQ33
WhjLrTJ7bVNW7EmkpJLa7/7ssvilFyZcHZRMz3Y4Un3vSHObq6bpzSlhG0GxbjWsRcJAqHDhEJFA
UrYo/fajIty1LeL0LLmtOsrhEyPKXTKjdKpCSp9vmFjTtaZj7K06/bNtYFM0PTxz380PoSu8xEHr
xXN2cpRVeXHGPXLS81emtPpKopTHahqt6Ir34ZEw3rj4ATZVET4YPdIhK3rUxMlx12MYH/o4xYGl
Tc2WDnBzheOCS0R0Z819q6hk2E55PK0twWVSVRnMHzk9cg1s+zzXPVYNt80U1Ae7zD/zwf/aRRLL
b4NDTSclFMAHa4wXnKz0F7DOmoHaVXPAm8aItKpMf9fOebDT4g57KdOOmKs73cnlOqhsXJqj/Z4k
1iaiMMmZmd3I8O3YgdEJWLbr0iLem8wgdHzXxxnFNcv4eZmj9n6E+TuCopgBLFDiOG2jwCXcY07v
sdmRu437J8cBid9JxAcH2l6OJdGZ7BGPbFEfzGawaGCanxFfiSqDhooZBkg6YiDKdcurq/U0Fw/G
kGyXPbRi4sib+MWNjWmfKKe40LuVeGbfr6OUTXxhYcrsLffQavhBfAg7O77TOr11Nn6xhvIN9KrS
0d60rGI/lqVinbMaw+ivr+fI+pzjYsJNllFiNFsfWW1/s3A0eapOHIxz1HypzHgcjeDYGsZL0scD
Kgtger1+CNbVSEdv5if4XHL/WZhFym0geiys/KinlrExOvMduPBnvaLjGL0R9OjOTfM9ebnByXmY
4Veb4A6s9MZ6sUZrq2djSC8U0X0J2oquGNc8hXzFCDOhSQDRJolcbWSZzee4t/c+A4BJeObcuucq
BaFYlSxZijE/0ohlrh3bLXd6fpvWLA/aaK2X1IuwQMgGOkOjvP+0nPag+eUDNbU3vQHA3ZoasF2V
rbkwHKzIi9WMnd7UvUklVxeNjBOV+zmqykbeSKgq0OL72M5n4jRsvpgSq3TfDlaH+Ejaz05XJVCc
TaWD7O+0MsOmh5lP5vcFYX5CS65Yl8T01yQM0wM/9G1itWhU0qDLrT1Ubvnhx+ZXMejjKhish8pK
vvqqoPaomr3QcV4csjPceYwLHohtR80n3cgtw8tEUH70aSUdP2IOQ7N/FT6AwKZzsHEs+YbAvpnC
Hcnbp67ER63t68hvSEEhljpYYHgGOcciIa9D9dRK9c0i82n5ztK6B1lie50DNKrYvNMsSeO9Cjf8
3j8nfSNzIgxzV5K09oNb6UbHwg2nTdNiWFNa/hkY+t3oNFdAPdgIeBx4YeqACEnji0OsliYJnLtW
lXdeV8y48RepPynaa2AEmFEgt2BzcGX+FBfptyLImHQQb2vzqincXG6ev8U6DfBlXN2APNyLKd/M
trZJuuxUwNqacn2PA/xD1tjBIf2u/VbmXt85H/+9vPlO/aM45/N//c/3jyzK11HDme1b+2OqWxcG
q1EWN39DF5d+x//bGut/WYD9N3TwNz9eKtdmZfNfL47O70kTvn8Mn5/ljy/77z/31+ZIGX8omiRh
0ErdxCFnsrr5a3Ok5B/KYG9j60q6BKcsguJ/b46k/ocpTMrWl72SzoL/xzD6soaCYWj9RzXlv1Ey
+T1r/uOm2TYt1+JH8CJsS5J//3lvhKyHGoCgtOlo90Nwj5qT1Ulqe2aFGNfhufU17RhVTexZvlOs
s6CbscZk3Bkzk051UHfeXBbzOgzwTDezDd7UdE9Srx3PSPn/3cF1L7IjzfDDL/r2r5f4Y2D9O/T7
51duL2l82NIm7QT/tJrP/CIUlii1tTNQmhGkd8Xw3viduA6OetEqKqS0SXegTYUOdWCZ5hGgt710
8gfuxD5BqNY6+NIMT0qNDGjEkQUmjJuavO8ByNPO56wMoSV0N0kwBQ/OzCogcrcB5YrMTkWHj5SI
YO6pqbeeFByoTQtTDcMIVK6ybVfoLfHGDuoIkfEmXmKhUS44fXCKaENYOnqgBb/pyv3Om/zld0K/
tQRxYCjFJ/oLs37UEOkLBSE1LfE7plKG534IbqDlD+s2TAFA4dSfkugJdplxs/jBIJV4LRTKyoYn
1IXCfQhM/83kQXIl90cd4TzxG3XpEDIbSp6Zn7bkwiDs8NCgn7z0x+a1xgwIjjV9xkk6ncw+3f/r
j/o76PeXt8X8qKAlLDtWZf0ih/TKJdFoUVwtjMdyANoSTmwYh8xyDrPVpqDMCPgJzspyAd7UXYGt
cOqc429exs9VHYr9kpLS0A08/OYCJWYF/KMYZAEQGlphhRvqc74ZBfWh9CCRw030x5kEc2BFz8k4
WAfScpz9/cc+TDaq6dJLQer/N8KU8euLUbbtGAaOHQs4KvGFXxa+pA/gdA2myxevu+h1bjwNxRXK
lwNJLjIuoztgdBnmQ1sN07rutObUf8xj49+MHRMX7gS1nfA+eiN8wWtQDNXO4qi812c8EU4pnoGE
DQQl1NusFdq2LqtP33TCvRzS8FK1c3OTTtg8bYTzKDaerGnYuHnAoBmPyW9KPv5PbxW3Gz24LhAO
XVcLT+MHEW7inBrRQ8JbZTOxssOwvel6NkjYM691aUJXUF9L2chdautfzZA+OeNa5mF+juP0OGGC
OOcBqKmFALkGVRgc47olROuSqzCIE9wnJqb+stOc5SwWs6UekrU9gZUo41RhW1VfC5z6x4rykFJl
2VXClBypuoOlIIqHf32R6T93HQAHsRW7fKXQHCUUve+3vR/eLJYgovtZwZkhS5KzxDCA+7b10qZW
9+akTdyQcRT59mPv36Wp80X34wiJLDM82c7RgfOwYkzMPmBNYsME1EsIiXVm3VVf9Brf279+uZLH
4U9KJS9XKgvlwYW5C6f3l8swi+bKqYOUXqmO7+cEHvHc3srF0syZrT7S2ursbKCO1zFQPq7UibVF
2J8708ovOY+bW/h2WPA4PsxZ2+57f9/1Ubf9zatcXsWPN5DlVS6ijWHx/F3Ump+voA6YR8heRlvb
smopjjS/qtmiLA/82c0Qxzu8B0dR47JOy/zY1VzZli+zf/8ri07Dgx7MCjoR+ZyfX4VmCh/cQ6DW
lkYIezLwHTTgftej4UybKG7pcIVietazulsnVkwb2eQfiTHXHJUngTcWV1Gcg+6dulddxRAC15XO
Dgg07DvOa8JaA7uTurfsLzHHt5Iv+k7GjoHbnJ4+P21ezAJwduE/pWlSvaVEMOC7DvPGVfhMf/Mr
Z6r59Vfu2I4DW5wxRVj28s9/uI7bMQqStLZJxMXDn2gE7S7tSMH4Bb43dud0+MZKHvv2QVaFuAcD
1+zbKZCb721pRUpZx1QVv/kE9H96UcqxLGWChNbhSoMA+vlFDTIqXBXmJr9e0qJsXJb7Zq3ROIy+
7sVDE1GyWfkbUIvmfVhqD6WIAX2d66JHMnZooAk78Mhp0xxr1RsvedAcZhyFTHjjmTttidLDck1v
++5+Nn5nRpAMfT//Tp3FF8P9fnm6U4TyywXk57nR2KYZ4pEhkA3NaPEdCg8GVracMf2jDtRm05IY
PIW6M+5xpCgCJVB0c23+nbfjn75T3DtsYQvlIorykFgeUD98wDXE52LSCfjnrmj3s/iYgnw4p6QJ
LdcfTm7SlTdZrNu4TiWaoWtCMy5yAigmq6oAI/EzdD+J1ZYezoXIhQNXXgY26TRdYW/MjHjDjfKv
K+C/mey/OckYDC9c7P/1Seapbd/r/3Fbv398NuGPZ5m//+TfYC3zD2fp1CBjZtucTRbjyt9nGfXH
wmKXTCP4VnQcR/84yxjiD+65UNJNFHR94Wf9pwpu/MH0LviTfP7SFLb+74C1jF+/HyQELICxwraF
rnRGtZ8vySXMbted1aMA2NMqM7Mz5tpV1zwvBuV83KUquOmHz85M/sR/e9en7uPyP3+Sx3JgQ5So
w2Is4ot/G43WhXCUQ9TOpe+rm4KbyTRvsKOlT/gZrzLZR0l1yasZi2dn87wQ0bsWEF3Be9v85vll
wSz/5asvmYA49jkWkx5A9gVO9uO3rcMeBh2i73f81Hlt6s0RlXQgNJnLVVbh6DPGm4EMxrbprDuI
GxQcMcpYAsiodPQPqfry6ELpOYZt+aWbQrlN2w6MRvUKyKU8C3udB8K8ravGPHU5UkwC6DOnwzEp
gwPQJMSB5S94ViBvOdQo9vRHnjpVehz3aLIA93430ch+UlNVbZpaJAcyiMMKLnNzWw/hZ+E3VyEt
eZlYHW58y8h2iRudIrpIfHMqzmFJDkR3yyM4ofEhnJLphpEPgSj1N2Nsu3vYvu1RDEtPepm3W1Ld
dFG2QPxmkyIxZb2TJEr3qQgPQ+06595WFwdcx1sh9g1adDL3xSvrYXoVQ+ONJMiWrlOBlVx1QL1K
CpGdOroLJ6vYBlheL7PP1qrmMbIbwZCdlio8j/psxMRieuase1vZRYkfMexvhoXDD/zwVBaQ3ufB
9nrRKjxNSEy2md6XEQVdEH7gRLniklLmgoVz3RL4WIfLOFCamQ2MJEb/QH4vM5QJa/wc3Ppqa8yc
WU1Vz5TZuodzUkPHAo2cjq308ONHx5KhWxrOo6OaaE8mBfRNwwBVNInucZ77UvUyeWpthzRNWj3B
nnBX5sTka1J3iQthDPaT/SIo79Wg+jhBr+/iTs+3fZ+TGck3eremkTs/wAKShPeI2Uxi/lrwDVwN
YtrCW8T6XZ4UIxZ+L2bijLSDQIEzaFTRrQzTqHgkHLDiPCpkMnjGCBJMwMJwOSmsYpyb1uKQjlvz
iZCpvuWe/xUF0D+Y8wAry5mPU20/p7KB1iaie4IRuCKZOc9+nRKoHXQoeggNeh04DDtD/lgNFlm7
pj4Fuv8FGGN9Bk/QrEYnsE72aCHWD8OXtPX9VTNXN+B2djW2K9RlsqN2eND1GbxFSiyyQVBOHJpj
x2K+UzOLXY7T+G4haZfZnQm3NtZSTJmg8Ys4eeri6jaK+xsA/p5jOYqctL3V4QHXeLpXoxL7ZNbX
CZrowOe/svqa/TER9I6krmtgunPghnuqWtif37Qlxs7m4hlvcL6qrCLYtnT2riyXTu+NW6GTFNjv
iqR4syOZrNwmPUibW1jbA6JNImrtY3wGvQGOnKzzZU6BfdoTe3sNv6BLw60xj+fCrq8cfvaUb2wE
3xwvMOpdI0cq3jnexdeyrs9JRq2ofh9K45shQbbZdePZ83zRzH5TxWoXdf4+hjrXhAXBeyAWG4OM
5ypelgwi+Z6YBbAynuemu9Y+zIUJkHQwxF9nnzxtEPdYPzGeWmt3IusQUJpeBIRaAnYTvN61nezt
HP5fEn/pgkZ6oVGta8nKR89RgfzMfIHr8pY0qmSqtr+D6bBANEez9KHxzfeadkIbqr0iQIZ2cE/A
qNdz54XPk5ufDmtDAfMYLCSeItr1YfAYRYIPBt5dUbpqC7OCxOrZrp6jrH3G8beRENxXVRsceJ1H
UcHOF2m75juzL+rkqJVQ8ee6vlghASWR4rfCI21GCRbObL5iRRfjcGBRmK50lYHJKm+VIfZ5cwM1
yVgpfQJvalrcjfwTlxj7osFGRdDAOuUdDzO4jdD6zPAFdvilnutdwX9+MvWzTc6uNgEX2hvQ6qU3
CYWnmuTnlMhNRwB3C8HmS5IH5PfUlzoKn2VU3/iu++c0uZ8AmpeDmXFgF3+mcglbTwdJa75Be36D
POjUL0XO0s/oCzBeUWCt3Li7CLHoWynSj4GLqcu1azzxGrOEY3MUliCWzeir0F/HWr1qY7Z3BvNW
BXhIpAhWoLdZoNDg7uG4uxF9/qAP6spImWx6PxTcxvQPpx+54UUv2La7Q9qj67p+AcQZh4CHmGju
CuzdD6JBJ+lpUS7C2F1lUos3cx5+zoU0N7bjqTgUe2lFL0NILKrT+ofcBANkVdpdN7ffslYgAhfG
myjqL2NVK4+uBbHpgUB2NbcX3QkQ3dyZVFkdsRhw+qM90A2rp52z62YefnbD3+YxPneWJwZwtgwN
EnZaF8/3c+HKVayZGzB6gxcSBMbDFV+SFqGz4ltNZuEOwRKRr16k6ibxarK7oHyrbmvR1bzKUx7u
BBlEs0XmRsGovjVLCJLqFnvXV1TIowBRvkiVWmVZ7gNbIEF6nDGb5BA2jJ0NtVbI3kLBqgG11ZRZ
8mjghtMhutTlpnBgmLvTTYiQijnsjTfZXRI3MbfEMICBSgJuwki+jnhDEKKdl0lCUchxrPV590qW
BYFR1VeN40ds+OVXi4xPWl/Ac+IQqitASW38ZbRJajaM8yCX2402tIcwI/pt1tadSWSIBB0fYUNP
qEcmtdxhtmrO3//iACSPEsERPQwPNhitldvxOsDwoWXX2DooBSCAJ2UM6sRoMB8TVGsbaKFAMy0T
xhu4PyrEnQ7vb42NuWnG2kvT5QJzb6oe4dAJ8m96EHMXjrrbfDQzSq/ceWMtqB5VUV1Q8/G6lrHj
La2kRmO5TRV0xr0wp5GsQl1tOtNlODAVLgv3WfgB4vlIklEnUJykVxyboJOoOPF0ezIA3AnLG2Zx
M2RTDl1Eeyl0gDlhld7TAPSO0MgshkNQ5s12Uqr3GkXcL2GRDPeYeIgFcajTirPIKRy3UiM9S4x4
HFxLCUWPRTdn1LuijxRsBrgeqdU2Xpf1D9bkPIZDtx1aMiJ2Ad4D5+qf4UCrjnTih6o/OAa9EKVr
PNYwQ/FXzPkapzKFcoPvb7X31OWJO2N7yGZc/IuzjEBFdpngee7gk94ngr3ENNEkag/UHQUZyclp
4wz5fFuUaMYZzqKVOZj9PpHdsHNd+GWxBDhtQsos8WBX42PVo6LZRkPAtz2FJYpt2atNMMwGS6L+
zkaT2IrRpAkuj5+j4RCLgmRztio6UtJ6x/ztJHBM7KJbJW4d7uq69crSEBstK7zemI5+n/oH29C2
00AjwhDREEEZHF/d/03TeexGjmRR9IsI0ATdNsn0TikvbQhJJdEEPYP26+dkA7OYHqCrqqVKkRHP
3Htus/bsGq8ll4zM5p+aaS+vocw3Meiozi7eEVg+sT5AyWLFKDmLxOQMaODT8pE70z2lr9AK0FKf
WU7dimX6YMvxmyAJJ+TUZsTucTlWlm8+IcK4eWJA/1bL26AN1iWOlxcDCc9D72OEsGFp7evcrEkK
FZscVHsrMV+PaX1xauusyHaK8omaBrrdAM81SBx7t0RQDQl83BZYscLMxmUX2ebWG+kSwLT0y0hG
uOF+o3FrT/ec+76CkpVJdZ67LD6JUjOvvrnzxJhc7YKgVPi2qOtglYgEUlYyODB9R1am+P3M7QyD
ftMZIM9YJpu4zxfvTjfTEfbn2TVpPe8oK+NgqeHNb+P7clxSAAF7KkDPEHjV2uspdWH4t/Ez6/l1
X6e7sRXDo27GsNETbpi6bwmiQExMAEuJNDQyh2NWfxSuY2312G0uFr72Tcyneisyl6jzbCi2jcer
k03mb90mJ2mOHrmTFk9IQ2oR6AMTR2w7nacymc4L39iu8NDxzhic2df8/xc0nRNozPy9McOR8Til
l6LaEA6iPVpEiGC7r9TK8ZvlKKdyWPsZZJwMmTTgj+UlndlOy8V+5kDEo4BnDYh4dGuI9XkkeyEJ
sbI1uDeRBnrE16xk99AIDLGY6SjvmAZmRj19sBA8DIb7WYih2BM3ap1M/9Fq8+QyjadpaNHM5nOz
wvPBi6jGz2ZJHinRv6B3fJtABL0E9kCUet/YHcmVgj7TgVufdMxunfsbpzMlDMqAqY85lhNWfqie
/JwPUWXFfgZBRRIY5GDTCAvX+lwc+8YiHbgBxOdAYDIxDTrpu7EudSAtCdAGZnmaGeWt3VKHVldd
wNmPa9A7TUDLHOgqfiH/9RyNO4ADa0ZL4yqZrz3sOE17L6EU7QphacEwd88TmAERkSed4XsBumyg
emwDBzlUU5IxFpcRUj+En+NETEDLa1AxC41da7dY7sB5nP24UXWdLNhhYL9CoICSTqY4jLJFh56I
N0QHW9/TP+xYOyep8h+6e/bTgF6hK0FmNJ1xHUFvr1j1oSGiCturMd/Isg67tk6fspFtDpBLf5vm
WGKtDt/iAO/yIns9VFrUrBvi3pg5FI8ZbCLUNSCRO8zFG6CUFK6oHYPYX/6suiLyVi4iKAwLIpQu
v8v+rcmS7pTxN/ONBuEzxpC6Kba+Cw2CawLnXNODayAzDM/fqph7fs/QX3lOx7ZP18hHqKO4HJpS
xxzT6NOJG2sgBYEZXJlPRD9nEP1i6FhPyIqcjZX1Vmj2mXiIXXPdpVF6gXD6Yhsz8j64pPzoH/Rm
iHcSkeJxBrF58J0PQzfFCA9UHwnUwCoE0dDauRWgAs8j6iCOky9IWqMLmrVLzm6ZAKAG6rjLqgUx
19opBn9FWXU1kBLrGQIjTnqYVYOzzX5HfHlZOR2jBNFgB1o5dJRGa6J1+AuG0AUyLm00571r7pZ+
+V109QIt4Ut351XvfYM0+SH8LEWbop7AJRerpdSMVV55h9RnxNBAQaZvyC4eUS7EkpwaS2wyL3km
VC8L8KjdbH+8DB6xtHiWiLU2NfLPWuc226RcAtxDqE6HVI/tbWlJPgETgVp9zhF2NxO0zUgWFw9T
a+hEc7WWPlyoZos5at64Sd6Gs2+pbeP/9rWZsBdEEGyBZA6ASIIEqOUOizNsREAmnORqZeuFG0YQ
MgBgB4WqmPMOUv3Q2yFHNdW84csRp56Z/naqKFyy1AEXbk5vlWgQJoImUUOIsMu4Q6TKTWly4CCL
CUo19gfNqX1sH3YcaktUBwNRaUekR3itSvvseXBdWsLyWkN+A1zbZ6bYFXK2cQ6L9wJ5d05Dyutn
7itU3KltAWtGvTpP7TaqkLENQI2GZefn6RB6bX/1o5oBymJsmrF56zX34Hf3SmvWz/39EFORele6
wkOS1HpANtRr5P81QMZJ5csp2h0ZdGmCr79xoFLNT3M0p4i4MPyNjo154u4i4PU2maDBr0GYKJS+
ctvl2M4DLaI8w4rb9AWXNJ6s0EMtxwMShX5cnoXW4t+NaeicCXAHb3RcssjUpq09ec8xrt5TBqo3
TkixToEbraQFPcRwn7ISH0JV0v/Qmpwoa43CXLsC/bNWPcQetjaE15tItu1Vj1nHFjFaaKikihs1
3WBwaAM3ziCfVfQbroB9vBCjRW1FEFuNFBd2M/IJMoNdrTsTLXueDTUzeWwebMuwMEcSTyt9bl89
TdVRVajzSiOPri4Iy8CaH5u4Nm5N7lBuRdUjSa7E0BU/E9XbyW81LzTE8rwovd20ajTeG9f5qDWy
4kwTKQDIaGT8ObFT6G75wI2dzuOJ/Dtf1o3U92WHgkw1HkzjpEQS1+7vj3rQOdmuRRLIGAjhvO8a
2bF0FziYY/PUuf0f1XLOe9W0TxFMBKds2rsQt7zYzoEr0T1qtfdqj3MHDqB67Epc5L5L0VnhhgyX
wb/xaiRrZszLsTM6a99k+sZpvXMLdxKT0/K9aFMUyBo9C1/esKqXAoID6s2uCbW7sDa6ozmE9LlF
Cpwa4x9vPcEDjRUR69SscnNBDSbGoze7T0sJDtgiv6nRGVC4pfxHdGP3aJrzl97r+ot0tArSTEcj
0GTLBfFAFqYtbIekdQR0Of0rT5Q64Svdcac3+6bvegLpdG3P2OZBptF8jcUb6cpAd2uDLmKUaMEL
g7Bxt2kJp22xmljNIyXKQ9v50w5QMQ7HcbkjbLuB6BGTk7aVO8vPLvk0e2vYHBYAl5FzsLzNLR26
l6ZP45ieQKyUqxIkGA5gUwZaKzMC+p6L7CHpCniTaftUVdMZzk6+zZJlY0vXZYYyYC5eypeB37Ne
UqL1hl58dPhgf5kjrvHBeEdDcs93GCbHmfjCVbrmy1HJoLgOJCu4fZlTgS9yIiiihnnEAFE3lL9m
eWVvQOctoZebr+idNzojr7VDhhkjvoTbsHOvOJ4AskrkpLVWs3w3CYXUYFwwEXyOGWkHVWGQvGlU
AejTzdhgFh27mikKrPgty+Vt7Bcn4L7HCsJ1CK29CXVme8BW4te5LTDMtPxZT5JkBmzQqKNDVc3Z
0fcbsq7dd7/rt6kw+ZuDkIjLq4rrY2v0jwaFoKTtmuLT4Oe7ySDuuG8eYi6WThs22qITkAcmTQif
g7shriMuflBZH3BXETRoZruqwWLWV/I4z91jOzx4Pa8Ff4SKpfilQCJ9w7+bVgm4x3lWMFbVLX4o
Oo9VpR5Ir0qRXhRfMpXP9NEtpyfVQdWeU+72qnKKEI90zRdosJ0Q31NHzpZfdgOH2Xcw2DtHlh+8
nAi2cQKlsGo0bA8ENJOLLXmjxVV0bh5QNM94fzE4xBZ40cnhnPa9aGPS72V8iqmNdoiQxcLfS90G
pzxxId1XApPbv/AZX2lpPf4DlMzmjOh41LzzzLJhIvrNAmtQwbqDb4sTDvwTm4DylUSjZ6MyjJWr
jmZRHyzTL0PbV9R5MJNcXfuX9fav07ZAMBRnEPYNjmDZje+do2/JCPQ5gXpoZ634Hs3XziFebuDz
WSAdz6Q3Jc8qd9HjesbaVpzDQyHOENXy1RaC7pRh9fH6R4yIhjI2sVDtWhYeCXgEUBRgqdlxMYlj
8vnX6QSHs6sJvOpVGMN743tvQ+0cLdRDgUtHGDRKv3G6PXfYPpSoj2gfHzBwehS0Hd6fahiwFYHW
YhJBA8Gt2xjVv2jxirAfzYOiZFynrMslBWrfAbUeQW5lF78q252A3Jjr+iVK0temYfjrsdda3ZPJ
cHTA4tYZ8Q/59CQ98ZPVBh2Pf1KqfiMrkFFndXJb/9ib7S/hXv+wIZboIeobKJQ3F9dB0gwPWjL+
Nk1z5ur5G1yJaJnhyVie6sUrN4uvb2y6uS1PIfOTck1zTcaFT5AmtomrjebvUkz9LteqVz22efg0
LaVYyR3GkyDC7pFhdmSGhb48toQQH6P2npEau4EmnXQ9YWjBwkI+AFK+AaeJ8d7L6DdXJsWgPfgb
o3LtkJZ8VSnVbnSK0gr9Lzp2giS6nsC08gw61D1azSDCBtOp5n50qh+PrWvsGLI0IaF8xKURVrbO
C+ezh2S1shH7dLC/p1pN8BLvx2QNmjvTmjX6bVLFk5mhRgr5f1ZvqW5Qlecdco1MrsGXHhY6yHu7
8t6rVqzhgTN8ABO7hls1bFDuoxRSXgZPAlKsSLTHrAAtW8q3SjFaNeaiWE/0HQZI9EMCVXEFG1bf
xL0eMAurAT7gr/ILSg7TRfXkU2ZpfSwONSqbrdFLDRIER4bbSfA2yBwnRPO5iEjlJPNhA0C+P4zL
sm8io/vPBXSGqhJOXXVEgFJ8lHJ5wi+WwZ/blqTWMPEZFHharQmlr1EqAqVaWV+aQUJFgh0u6IFP
rQx3hAOWvwNlVVFqrON6jFa1Ln8t2z6qgsbQfkO/4Qd4R9oViMRjXxmvotUYu1W8kFXd7SY/ZP4B
FzZKw8VoVYg0sw5cvfBD4w7NZLQDeVtYO0SGjBkcp2foY39WmF/I1xu/RmbCKKi4aiZ8twZmvHn8
xvq8ap35u5yWYSs0eTAdrIAQHekeoqVYj5r4tQdvF4O+mBE5kmUIkWl20dZYrkkLVz+BUv5XdSZX
dKVfk0lQZE3S5AzJDeyh9+O09IptiZ52lSi4tveMaw/c+Ss05r+hmI609c65BCfjzIKpoUQ2Gw18
ozUFAMwYcLceQXZ79DEHT2XZg1elX+jKtv3d/KqR6YuCMH1alKlvWbI2h5HxoD16MEcl0ndDi06o
fp6dNtI3lY5I1cPV68DYZoCJ0AfE6zvo55hKF/9B1M6/3BAXBkn4LsljC5eeIB/mhWlFsWBoI/NF
ns4AkMG61HrYA6LItlpce4dFZ/CZat5aJ00n7NxW3zZw+FfG0qTbIuuuSvbW1oxDqef1ZYzb79jE
qdpbyVWN//DOeq9yvDFG1ZHkbhmsjet6WPZO6p7gzZUHx5qMQ9OIr5zNziqj+NjZU4vYeKwfhJ79
JZHxXuYZ6RU+Zm5RUwHpfRMoacnND81Cg0uD+XGtg26SCRf+zDGljGnXNuUB5OCyJyBbHDoX84Ao
u4vlDP2mASuWUOdP7p3exjHssnD+oPR2DvncNc/D4NJL5XeH94R/VkQImRkNnPMyHs4dfX6wDAXR
GLhegNcrGInpbl7K/CmqSJ127o6sKYERSU74dpC6H7qJ9+coTl7Te/XT2t/3FI77vm4faDgfJHC+
TSOmZktBXjMp6UZxNdn0PLguHUzTs8rjZckpWAWBtVnx4/d1dkQgWG8GzT+4VHkM19SjjCaQn5pF
veCse7aWWFF+0i53jks0VLhNyQgwIhzUqIJtLCGMTCOJT3siCmpekle7rsz1XMz/8PIkQcVZfqhp
rSm4EvhYdydWc7d1c7EERLX86gmrCgdNHdh1mgCb+iViLhV4guWd3WaUC826yvBbl3dDsD4moLB5
j1Ft3pfA930YKlIOqrIcDinOKaAYDYsGkp1uXjlS2is7yFMGtypLJQDyct6WFdvzOBLrZUxY0TEz
UgpzP+ENFunwGnMUt1ojrcBQ67YtNCoSnUvR2TxRQm6ciGwnkKKCNxZHXgZY8myhZmc1VC3rWlFu
JvpFWEm6oxVjmmn5d8eV7pMI8ZzDxcvyWJ0i9GPbFkHCSrIWHCZq01IONz8r1GOGOpRdCCC0otL3
PWZvHPAcyIlpvNzjbyISp92pty9ENt6GamCjbeivviP97R1j47n5SDQzMcWyUUGRt+/ZUp87Ekxf
CGRYAavtnxDbEg2XK7YqZMwCD9Bes5IqXOGXIzZLRu9OBVMM3O/NQMqx1bBzPjpm7B0B271Ujk09
vrxFbnlyPWJWpvpfPum8VvZtHvrQ7SNml/bFpkQIdGHd+P+znpAvOeOrQm1B5k7rhRWQF93kQ6/A
7YaAJVeTHz3ajf8wRlttEO9Y2LbQVvBn+c27EBi1e8v7lxQQSktnPLSgCTGYuXuPk301ad5zJrv3
NP0X9dVXGv9BmyDYCNiOaN2LNs/vY7mGSH0nkaPT4If/Ztr+Y+YLyRmOhzilybSMmzcYhzZpjjqg
f0iDIN5lVR9T8q8TK/3zlvrdZwtOh/PXLsmfxQETsctdlXP20XWUxS40fmf7l+qMbG1+t57qHq5x
/c/Ipr0+STKn5i+/JuPJIiCHQIgLDdDzqDen1jf3ZpqfOjU9TZ8d/HZu7oW44/bBrB2c5MBJq/yD
LKAKKScJ6gkWpfu/9bv0R3jjwyJBAAO5DAZvT6U8r/FNbgTuIsDoGejCaGnPJP4mD37LjEkjqqA3
v9nyntlCiNdozv5IqqeyyaiNIMCRWQwcKrDr6ZJChmToNeNYj9l5ovF5Ihf4nJt29jnQFwdRFDuh
3gi65NJtr+QYGycQ3KR5OSX/Kl029MPdlQmF8meXAa63HEHi7qe0+c5k1ryST/gwLh92dzcwZkRn
9Sl6h3okt3YyyrB3RPpUCyNi60fgUG5CPGtEnYOBHctd7Bvfep7PhA7L7NLFw8lltnQyDeiUtts9
G5w8K0MQUKHqFA//BHZkwSw/srFcmZrUQtkr/S7IFxsn9r5is9aC2HAOEyb/s8TQSTPIjGEiqdzL
+yQA0k0GsczsQ4KLYSEkettAIVMtA0gp6p1CRLA1IhbvczXVBydBOx0P3nUZRbztnREq2j1wteny
rckaNWYyEraOt+zyqrmQwlCzdKQKBUix6SJzOujqk8TZnzYBNApHEnX5gGmySKNQMDh8HDLxGo9E
nfXA8PEdbmE8stisk33hdnxbnN8hLJoIe0O04XHVz5BHo7URN4fGTQKNluKrMeA9k0/oQl7eEvuG
P4F025UsWPiIYsTVb9GZNjl7t4KTC6KHfVYECjzbZKvlcJ53DgTAOJvSd6f+Y0wLnzjRkdQsLq9c
3bMAuncpY/yeFka8i0lYYZViX72MYyQjnKbs6ZNJhQFbOX2Y0YRGCGvBUeqigw948u9Kl2lJl4e0
1p+4axDQlJq2JVgdNT9O4P3ojm7YL67gtR23hMQah57w903kiAckF+o4zAJMA1iUpmRU7xsQCRMa
ub254DCnNcN81ysO+9YoQnO2M1ZRfnRBp2CcJ2CtnQoSMhU/zJJKShieulBMlPvJpBe0y5ipJ6UK
0X/zyUw8tsmz5b56EcvZBLJ60PJmSZtExQk4nuyH5RfQ9k0N8iDZPpx6XyXPnTckVJkujqGUVVHW
I81OZmQkKcjzEd9nEzvf/cifb9t7sYbp/b9/LM7EujG/pbP34if5I4Ufsw9v3o1I5QLWVy8j8RnQ
M/KD0XvhjBuYEX1oZ2i/8ya+O/B9E3e5e3Vi0l7MijokmiiUJAxhyTBuIHPtg2kC/cadCeC6I2of
v3+aG/tk2SWBTvy6c1dKzOIPSHrgmi0CDOMzmizndXQsdoKYwGxSOR0/+eWCtXpUCG3j/oFqzINs
oEBh74tomeAXH+nQUP0jvp2RTePz3gNSHjySuHz5VLkpQ7VlHyG32SytZezsaIwAcLc3brTuTOYC
vTCSqj0L1vPAmvEAqva9qMXCwApBoevVz7VIiGn30JAIoWWcCjhAm71WOpi1E0pupNcPUvPMa6Kl
RzNHHtGnalpX02xtpXkSg/ersUpttSHj1mIvX3jJ7Y6gZXmJBikDS12ZxTeghNukZ3BLGJedpvxg
A0zyysw+eclwG+ruaDjRuzkAMSrKZMcT4xHBo0a41TPbWlvcRs8/CEpMNiMAIjBPhXU+lwEadyss
lH+BknY0CpgMicEOkQshXy0Gayj0ai6hE+vJLuL72lcFmltcbZD52yRzWTzMBy6BigzJ5LdM1La2
bJYwCY8QOxOdBQ6xi4GdyO8uBwkrcO+ESw16A6e4QL5DiE/v5LjMe5gfuk6wBCNjGhVJgJ9G45AR
jkZiZrrp6+EKhqHmdm0hZIy8QzUB5BOhDU39ltQmCkbbAvIpCFxl4s4V74ugbS1OHoftlJ3LMOfb
xule3pbc+2my4RV19ziqZcv22t8uI+cLjx8lwIyIojWGz8bI5jXJO/TPWCGoeRFwkaKx0kwi3dK2
ufkFaVrCjdmGLOLPSpgIImSkPmw1VE7UWGNJ0E/6PiTFqTWOU9M81eO8UDoyeshoCYteI/86f9AO
9gxws6cnNniCVkIzvnDzvFn1V17xvjpFtmmtPMI1CO/BwiThDO+ZPeAMyZBQ6MBScCOFpoo/UK2j
lYxqUq1qo3waLQIGhspCa6mANM7Gk63H7yjjxtCu/3oJDEe1Xbdmdwe7qfFWRtnm69TmZkljLjXp
3l0HH9jbZeBvEdCwlarbPzXWf5FLhsWEpkPNVhUaCDq3/SRexw5Kh2/29VpnEFTMFM2lZdUEX+kb
I2cX0yos4anzyULuz2Ixscoydgyx637HbsGmTL/ky3DobQH1vNegQ7NpZmRBw7AsT23G5GWo5oBl
y/eSMNtoko4an51c6bDA1WIqraYejbWp+8cuM360xX/v6HeXzoPkECOuHHr5CPHgvdKZBfYVUoz5
5Cf6E/Bzh6Gkv2ybRHsz5+wZx7myTL6yOyLkdeKvseat6Yd578hnWU3vyGvNDc8bnk84ESMR570/
GCGZLWbKJHo3tRSK/eLgeHecd7a8GfPhK99oqMU+Je4CMCCuf+YYQr8H90vOa2RsXPJOiZZ56t4K
qwTT2g9Hf5gJ42MTN5uAf5Q4qaT7GNHrzvZy4fWoVhieIKXYAlUgy5hmW7jqrUt4lE3CPo3lm5/l
i2anioBn+7tgpgqJs6JoJeKWvTPMRGTd4FjaUMagTS1FHQNnkME03Xkz+Nfujm1nHW4W1XwrI7aS
HuaZqo/28xKrDV3qqYvyc5E7hCI5JW/kdNN0KD3xHYDSToCE+0fpyC5oM3tdDnP84OL3JD/rmVXG
H4N4uDGMA06oee2mBSW+gCPEHt9svEndfa/VSkbpube9P0DKwZj4N408skCv84eFkhjddYUODI7/
wRjyT9cVTOopkBWBA53MWXstd42n9SDH5WWMsf+Y5rPlVVnYM/5fhmwJeeWNu47hYKX22tJyezWo
HAhQbf6MqHny2IlvE5wqWbe4a+L+lunOQ64KhF3IGiQWp6UeuCHT5lLWlmDWlB+6u8VEseNAQmrw
RtkgeEbzVEB5b/+SmmZKxibhZ6j1qDiSXUFUl1yy5ZCQctKn6Q3d19dkD1dRHD0Wb4HJzGFFwipa
g7goVhNHC/sdkGzoGF2UGCClz/G/war+dTilr1gU/7mqPqLHG1adkB9e6z2PYBVCbZYEFI/zMWac
ltYGc8sMmXS5kxacW/Yzj8bC9s2e0lM82KTuod+kxkeIZMcBEkFr5eh+RdlpwaLgxbbRR2L6lPuy
Xd6mCPJ49qD5xvNskgdnR5xU812lbeennDFmH2s/md//1/Nk4HFRgBXJsCFmrgp5k34TVIQMyq/x
PGgsyvXdqKWfjUP8cuNOG8GgdpjlQzVCIUOnuclEBgJNjUhkGdSvpfUaqWk79ih2OqdhlNVBuFIj
2+eh10+6Ge11t3xPYtHyRFs1BUURLpGfovCcDsPgv5NjsnDvY6Gwl209ka8b85MTRDXJxMHALN9E
CgKjKqGm+Fbg1aQJLiMc7TkiwoD1ogeEfzM3YAZZwASlXxy6DmQNvxsQUfSJZKdDbBF6k7hqcF1W
s6quPlTT1nkQMacf/41z3SD1BDxL56DUs+yRCbS1+Zy3L36nQg97rK/iV+jgE7kIMIvjDhF4XLQl
vtPsgTr3Dp2YrDeBMdpiYd/WbbpFy4ViQS8hzTf1Y2pF89mz1bonD+yr7HVUP06LOJKjZpN6MNuL
hv1qWZkss0VtrsbC77eeKN2j681TSNnBdv6ua3Ed5q4yasnZEEn/yZ50Vy7WrnKd5BCriT49KbhR
W4Kver0agr6qTORyXLnCdA5NaSPUbUC9kxowHkUnXjsCFwNIu8aT1X7qekZf73Mm+K3OrREn9YZ9
CtpfAsowjLs7x1i2nRVz3sHjPvYpsBVYLidrPOQi1c5VJQnhiWZSZJBjojQSIW1dhMOiik9Moz6R
+CzPQ0bDaBtVt9YJtd6YDgA82urmMkTmHlcRHVZRY4E1Em8zDgXOnqnNTsrlYoFdLkJdp0yZNfHR
EnBJLtH01EXGgrShHh6XjBrV84gxIDMsiHPbOaHBpH03E7mZWSRumXN0u8RpjSfaBbSO5Z8cmSks
NMhdWu/IYzdu44hU3IBCEkDBPWEwrfb8gJJzUVc8tHoMQrx/tPqk2eEjenYSJhOx16GOKpAT4CFI
j5Vdnz1yc3cF/o6VxkBzUwOWWkfv0ntSCZRL1BAjS2suTaia9syr0BurhMN745RP5Xx3zoEJQ6GJ
2wUdckmf4VvTm91ayNlCSlhgyMWHNdGdLUr9eRYiHv0vj5JD22MKmFxeloT7dlv75RndEBplYRH/
grmiy5Njahx4PFl8pPQYEzL/ler7d/rPgLhdKsqmPUst/nMs70SIAQ1pzAXoTjnSPkDsnTi5CJzc
jjrNlj46mFH/7rikCMIwLylaVNwQK2KCgXK6H9Aw+yCtMHoQI+N0C9Ay1R+ll4G1EhLgFBmy9lh+
VgG9DxOjtbIx/ESvEDQPcPjfPalstHJckEYVej9x550Bx+9zhZfWwHBhLF9O72/qqv7Va8YQdWux
A03ltp+FEZQ2SWZeTwS6QYntZQvibYmEM5P+XsU8pxIsEKM5hy1rp2Vj6BcLtyetdDBpw3K0W2hG
Xd7VDAy736mw6zAdYkHHMhbrtYqFc+6NRt+OSf6PRZcVOXsfT++58q2Db/ekaPYZ48sULkXnRXCa
I+xj1j3YdjDPA8jYDW/bvG5me901qfGcPdMdebsuRZ5HCJIXWpr+bNZwEC0jQ15ixAdmm0ko21oP
SbBFA1fbfRAZ2rMcy/jkGDbivoVzLs0kdkyoyXDbqOA8vYa/tFgbZ/LeGt3+59y1FspO2r07izVA
8IXcLQQXSvxz69r5sI2lZo2P6rmOKTEK3/24Z6oeTBdwWC9J+lyQAZEc8E8X2DpHVf/AriRrw5O/
STzEW2+IEU3qEjDevmua9MaMZyuVb5y1JDbY0CgEqO5Ygmgz3tL5XhkcBeD2S6lBWB+1TjsjssYc
Q5o9EVOxXh+Z5WbnBs4GryVBofDS14PjHKA31rtaWHfaD11Zy8S/csdTSnh4QOjYu8WYs9PkbbL1
l1FajJa0mA2i5CRBXLG3AQ7O+cX13F1Rxi9Dee3maJPVI60aONEVZkJF2MM5cVGkecQvOQnbQZhF
L3FEwQ29HXDVXcNq5wdBOReXgBmQsj4YrFTYlPBm2+4RHWZgzylL4Tp9jkcMLc3ov8UI2lRl/FBR
FRtT858Ugv9gYsDERZ4ejaod1hBIz+Og7B0RQTOjk0He3NTfsXR8XOL4UzZNwlgBJd2MNyXRsDVV
PXOerPmLjQEngMvSpsHpxCYFxwf7WVEufPHkPDQOo3j0gTu3qS5mgQ4d58YxvxHmVDL4xv4BGhJC
toYd7B5QYxMRRqAlG+Do1XZsL4z8hqwGQd5dqQWWjivCqMg5bhrvCEpJMKlxawSgWB/0oBls0Kpx
9aYR7kT00hjtSoY/9xI3UNrvHCk+Otx3HBjIVwgG2XtphbRrCIHP9Fzf938M7J+7hG8Hl2Ag6JuQ
ZdMldilaH+cejVRlXjBijd/e3XprNaFJtf3yqxsBUY4lYqXYK9SqVu0LuesAiFN76xKVHaCNjDfD
mH+MsMOQ9/G3ZBjx6WooHOoFBO3ibsh4A+JYhTN5beZcYTTKjQcytA9K4VBYWOMAvKUnWCmRONs+
zr/T+R/2lioYG+rCsU+QywHWS+y9Kki6yqX4Nfr2jLEuZ9NVsD8Z40dtjL1dYzSHYUJXmW4GZvtM
+YgTkHEVY9wxb64oEAFG9ZpzjDJ1MjiY+wX9ajxfBxwmK3o6EisYepL4RIBIX384Bk8c5dkvoLRP
IeBFsMV8QRGFYArfoT5riIcTxPlkSh3u/2O/gg3KYZ3ZsjGsRgSx8dmDjrOKNLqHnu+BvYW2mbLL
lOCd5bRUIdJAfSUc75S2PvGVc4NsxxBBmk/liWKZdtK9ay2F+0gH8kWInraJizGkgmSmTrVSkeKC
DCoPPSPyNgmq13wkJHuwnvS+PGCJORqz+dUL7dLf55DeAUY8YvDJ2vVmoa862d8M2lQmh1e7Ezve
KjLOxcbg+lJcgCSisnAXCArYoIl1hS5FF8txVO6+NV+jAVJaSUjkStcAKKc5qZfZwV7Kn9mOsvMU
6dmZAQU3K+aIoAZn0d0HhnO1ERFkJHyKc2j1+DfLGUmqgsXNAkbv6Zvm+xDNno9K8lhFzR7mTPY/
9s5kt5EkzdavctF7L5iZzxe4G5LOWRSpObRxhBSSz/PsT38/z2ygO6MKWeh9byKRiYwQg6Sb/cM5
3+EqpRbJGDR31ms7uh6b321pAfenittPBvLmHJEv4r2lpFYP6Dn1lWi4K4jDsaNoZxoBmUwqekdM
8+AWHQ0YrFP2F/la65TuWai/VkTOy5b85pj0q03kHNBQMPF3bhi017WW5CC5G0SOjrlrc1DCdv4Y
au0vmyyLdVHf9KDOqJMr9GLFO8njw4qBB7LNnLHE3G2Rixt3hV9p67Kq1GYsY6qglNQ/p1EfesGb
V1Qfti/9QwB8ph6Y1bY93xQysPi6V+e0Ll8VyUWm4EoZCb4KXHFzivrRZlSosvlBFownI3YobUVf
J0u0uiJ9AsaA/w74wKbJhCeGkuhuFCMM6govrSZt1VYl4MjG2aHTB1huhUj/jaB90CpGwrUU876v
WBxOVXqMMofwa8mf7tgZAo9evDQk/Qyp+tVSDG81fTGlBc1TUfuvZKweMfYd89o60xa+tmmxgtPg
Vb51jAb1CDhmFwclDVn6Yi2oD/8tDMvmkMIJZyOBBgUyYEojs45E/1Thmgyn8CHMgvdp4bSz3X1A
B/6ku7ZnGeMvP++8SLpHxC3uBgUtKyStP0pWkWTKMAscuMvVfENa9JGmrVcy8eF5b07kMDFxZkKY
zYuXlzQdci3MIwCUq8unvWMzTj8lGndNAD0sFJmcMEElx04n6X42GJoQuQk+pUAuZFdTvO1I3Ntp
Shu9SrOObdim16gg180y38c+tY+gkO/Js8Kd5pJvHgQ9wpJ8ApIxoA83ZZSSSKMdM9LHQJAXiBnf
KyO8lS2qOXc+Olp1q4D7+oTD+AS0bPy0/sLfgidFG9dKtHzOBbOusap3WVkygbSng5mmzz0JqRfY
xtNj4d/jc0oRBWnk4PgosSbJSOw0dXm6dSsmrEvsFXs6ZBwlvqq5wPBWTKeo/SMMx966hiTozShc
XODa82iw08/Ve9xoD1WmXmOwGNs4HRF8cNq63bCZR9ZbtgMj1c48ayjCbVSYPyKXed9IVC+yyoRR
f2FubRsNLQsSpnWgi3Aqb5QZ2gfAjlB4Z9wuot40VJTrKqZKC8mWKpd6uy0HpNK01SYDWGRkPnmR
PFykwHYkCnGHd+HGEXF1JmzX3wOhefTN8NDN5BXC3dsm0qy9QDv6YUdL0vPwZTjNsABW5xmywHEK
h4MzkooI45roOdI/w5kz3Q2P0giS3YByY8OEEPZT5XpiQiFN2KO1Gpgh7QvLXa6CFHPkBPY06ZkP
uFHsDXqhs/AK24Nh1xQmy8lTYCXR6W5K01CkiGbFrhb6Pklbikrmex4Sya/siaW/uDEMvudh0c6E
FBxk28qD1FDKlS3kVVDnn5x48XkIhp9T64fbcKhHOFV64tXagMYvH8TRrpB9ZoE6ELkY7YeaQRRQ
9LOrDVdkHZZtTIg6FTNuLZj3ZQU1N8p08Kt9EZ3bgNmkIVsLtbw1n7MOr3Ml7S06wf44Co2D2iaz
vZ3qoxMFd60CXRBZi4Pbkif6p9cqbzDlpZ9ug8mwGttHrRNfGnDVLUf7h/R7nKaM09VYSQDWebIp
kDVtzoEdDrfSMNfQifkQKvBxJhiEcmQcPKHijZE3c7AxusexVWPkxHnWBEyAu9IWaxzMx24kvDiY
5WFo63vJ2Olgzc5zEI3bWMv8nayteJ0ZZ3TvwyWma3OhIvhUKxGJhz9axdbIrGfyTlksENkrHhsK
nQ36dOYlFPCrzIRGXdxPwJKwpJnWmtLPQRxpXYhNZAbdNW+W1X+IsH2k+hfkyj+WijD5qsy2PQJZ
UoIZpmVDih4FK1en/A5ELVKQwj8Ls39GVdPe82fC5VrbVDcRerGuzRHIRlC1w3EGUE2/xvOEPnBg
LuFKoo8qQXE4Ui5p8c0x9WcLFCFt1bgeezNf/5xE/UuX85vuwgeLqmJvkT63GnX9J+MJ9OkVkVmL
IiQEugtpuD+REM0aF12Lx+x3b89EsiVh9GRm/F270XmZUfHwLVdXx0UhP1Q3Mg4oJyvaytgqK1pj
/9fs8smbxRfLh9qrArLHUGS56dRvyhnlO+vNC5U7yr+Jpr4PCPcpw8Ra2dYru4X3Xo9/xmjJUK5X
q0SwMtTTNj9OUr2bzqjzbWPpm8eRvbLnLt9Zw/Rgki980eZt01qM2IPZXQeqKb2o4nVEXKnbQPJz
J80mVBZ5nJTBhsw2Fpm2WKxfLW8kd7fBMgEBYjnGlE8DS5GO+RvQ6N5+5qrr18aUomSS5SnHPHBI
4mWWUHK4xeZknPCQwgcogpsxAsvgvLqMDN6JHUSpY04VLPbE2SdljlrHEe/Ylar7ONU8mYzGR8Du
3qyaW+2kB5I+pjtA3QRkM9AfoHTtR6v7LqrHiYwMons9x0d5aVmfA/xJSivnC6u0sVFW9yq69Fol
7Y+8Oo8tIsSbHAQPBAqisfQ6FQlyMdwP03Teqym3kSnxTWS/HnJUU9WxpDPw7jeXavSaclFmOMYJ
r/P7qK5+ZNqXnOivlWoAZI7Bh40sjR2cRb+SPWfdubNCFOMAD5bQgS3o9AfD1wlPnrhnkphlrQWH
el/QSNuD9H/qU7hpOQa5ZJZpjFU+4iU4TWZzqTtO/0oRIVKxOtkNToP0rCQzOq/VVyLYzjRAfldZ
P5NyyM49TBgB9Ege2AwiQnV06yaTOsNz3jfPRWZem6LJjp1lhnchOwXa8fgx1aFFIy7W9kjTyRVO
7YZV2jRtoi7Qj5aRJRu2teM2iq3FbzJ96rY0Ts2QfxfzoMg4GaOdTu+41riXIkpyciEcFH/pzx4W
OqEDJFeIFnMRxePWwSq1Itx1H0fGCf/ANelpwJKyTb1J/Ziy/gDoU65mq7T5OKOr0y9Ramjfrbrs
vUJYewMc6KFOHtrSXtKDZQf2xtpVo3YUY1isuxj/ODYoXsrso9Ng5GYG8sPBAe2NhYoZCEfLHOhN
pfZ4h7lN5Rg7aDYnr1gj7LklUXEtSJZd68pHTZmWO5J2/N1kN+aqI6l+AC1AxWxfIwtPhdTtu5qJ
ix1hnONmWDmhXpzIO7gPjbI5j0OaPKpq/AG5H1e+gjWzacEgn/vYJiiOrO9NjGhgZOezCoxGHGbp
vAxjdoO3905K3Kve4xZNRm9K/QfYacBESP3ITSV3hmrvtTD/dunFtgz4JmWcshjEqpnr1T4fmrdU
WDA1OuOsawiGqAGUBx6H8Li6fZCi7w71PYC2+WK3uXEJBil2Nu6vqTf2TCvZZYy4jfokkIu9Yx2P
5XBF4U0qMzVEnPsxriK3OoVG9typ8ikJ2uxWDYWXBU1/zXKdGmYOf5mGybODAG83Ge6S48LEyg1p
gwqcvJdeYvxFZrwErRCcI8fglmKc1yVbJSvzMasFXXQuIjVtSgG1Lg9VsteSANFRll/+6xfo79eR
9mhnVx0hGpDszuEg2nWEAuiUcqD1nZmc9dKFg5/47zbPYmzYj6Ypwwc/07qTMYeWxwYX1FO6D1Qm
77GBlVdtjvBZ0d8H90gonFcuXGaNPS+M/nkkyHPxl7Vu7aVDy7VLC30MlfbFgI5cCnSJh4CoYq0s
pmOv2D27VXBrlYo/wganStxfrQone9vrv1z7TESez7Uqy4P/HlTJz7grDjSz5Z1lo+EzTeOUTCNu
+kJ9FVijt52Fko7Pz7nh0VK+vP/DvI0evCOuW7vJhigFg+dgbdL5bqVWjevMLe2T6sXAp1noXMbd
7JGhNK3jwv/Zp3N+ISTi6moABJk05Sw+sYNWptw6htNsQ6ENhGKzDmRXkWypCjgpSSTFgReXWwFT
BYs4+Qx+Ku9IUXdXtp87WzkRCdfGwr64QbvDwb5rRmtncy/8CjFv1nO2byyArVrnNyd/wiKPdPjC
qqPdG7GNCa7LKi9hzLGGG0cmUTj7eGDH5oDAjoMP3zyu/mUB6Fj2QWGdEDJXu7ZW/oM/0isPmm/9
mvUnJP6bhtPiJKy42+kdS7u+D5h8OVpDOK36KAhdeCvMAG975gsieOf3QAOdRwiyf5wMDhUeV6Cb
CUKGpRN0hb4xApTeSrIoZ8H6argkaOVpd6Turg5zuvhZmI/sCLVWsWbdZkJ3e5COptP42ynhpFdh
uA9G+uuhN+8qjuu7Zci16ZOCbpime9c3Sn8mx4c83eVf6UugUMzg9XwxgULVVXNbp1WRbqoEjWFi
5tNVclN4fe6sm2mwzhUNTQg1qoh7KFk5fruwavaCZedzPLZfYjpbM4LjXs3dqZx63FJA8ENl6nuD
kwHKBlnUOXO4cPpCaayfLNv6auRDPqTFlU/62C+xdUyZkz1q/XqbmAoMFg8dR4q603OfhWX1iwF6
tZ6bSJzLIN6UfU+oxpiTBtBF6S6j9MZWJrAwo3BmpZZtu8lNt6azGIVycRMRgewxE20IG9FOIZYJ
K5iHTXs/liQkRAPWinmI/Gsni21qIUsPbZxxc7sqgGtBak4fuya99ZIDJK3ImG8i7UJQ763pQp5H
q833uZjfgo7TEhME1KaMyIs0Jk0k4zHLL3+8kZwpTP/sgIYOwVgd9sFdFIcH2+zGU8ncQuag8HEM
c1JNYKRVMz/VY7ttXea3sWlO+6xtfgbh8BKRqPBQMtRfx3Lv5LV+c1hE78OmgYOAgmhmwftcDBCg
HJ4WBiNmfZBYHw9sDbp1VtfqqNk5taXs7COSv18OY5xo8NWVxS23yCCSLRre0iujyKDnafYArqt9
MaA9SaO2Wg+JAXQicXa4GY2dMhx5YgpQk9Pw2Ndtfj9V8haVJ/Jzux/sity9jtSK7fzk4zrSt1Gy
CJiJO4EV81lWg8epYrwLK1rbZm0c3GmOt6GFy7HOSJFrNfNBsxHMDxZ9XWlRdTIyy1VdItOlygIL
6/k+ZgTUbCuAAM8lajlPDgBzrOgevPcrGLBxNU+Z7kEkOvuCz6xuim/HRO0VNqr1Ugf4MUkbRlk4
p3qI2nOJYAKRHYpJ5PjRvs7STZK7lRen+bOTNXj9WxuI2Ihbo3HWmZAddmHEHqpKxluJe30zozVf
y6r9zuwqfR9FdSotj7t+PE/6EfN0s2UQHGyyyI3X8L7sxckUHudgeDGVj56iacEaNbhGrNg2zvmk
pQe0Mi91Y9hvFmTljVHVVDHLv9rqZYCA9RpFjToNtbWQnT7DhHgYPWrWs+IeTaBShUHgaeyFDrC4
VyJB7PGY052gMHRanML9DVnqIYA7SEpY8QpEO9zotXxA6vLcKBxYpiK2WczPAQkuCkLoJSXy05T3
QSPuA0guvrCaFVNKQsGa9FdOVgyRs8TClXb+gqL1rnZwMQl92vSTgIsuKfDLqfXsIPFGUD8YYEDX
ilo/F/O+tuFfY5737B74jRtR6RyyyeZklUwTmjkrt3VRhIBK7kIHxhEp4t960x3yfrg5vv+jc2qT
ubF6zuPhXddMw8sZES6hEb6u3khXOQcMxVd6E+Vb5viOgZudW5xEw4qN+YBgr+YLV/Q3HCG/+J96
lIcU3TpK5RWjGF61FkckY3w4JIyjkUXFNImA1hBhC9OixjCWpLSeWOO6xCXFeDFM7KfC6jTAUuaT
Ec2pZ1R3WbVwEMCDIaS6DwdgP5MQuIViBB84LtVhVmBmMOWmG5LUT73NlMIpIVTrLM+SUWQHsNwZ
9WDRHDNB7jdL1k1joPmZukuelfBtKjTxE3CM2urPI3cJpKA2BMfkE40Y62fCd+Ve82Nt0/PzKI/M
blP3Ur/0xVn44c2M4vlVQN2xe3zrWlSQQIM+uOpHY5WR2+zVPCm7OHsiGNAmF04Pf6pg3zYDLqta
qW1nWy99nIi7setuJR8cI6Bx1fWKIdyAlZp6c75303j0WIS1B8mFxPh5UVj3RnMnpE5zPmNidQl0
CwffWNlMcmk9cwlx6gvzjXU0K+sQBNnVNlgYEGSzcgY7RIHuzFf9iu1enaNgvPbzsm+MQtPLCvAf
RS3kkey9cGU25rjr2LqumwJDBNeKdVUoiMDnpKtojLuvYMtxQQdeu9F9bbXFJldjv3PrgoE5MMsB
aZhHkjv6igDl3dChjSpaJsYct5KFIOqkukYfN039CFMOWYbdVmpdtswvbBKi9yXAsTX+7m6ddDMp
ZLWKV6XI8y3pMpAeJAIoPFpDVQ04CAmRIk/kyRi1n0QnEEVPLZK4sXtu5BDdL7soNSflg0QzqqV8
jyvfveYa6+KwdYKHkVx0uJzunvTbm5hS1kFIqIckVyTACzYILdu+aBhjL+JpHQFbsXwQ/tXtW3eJ
R2j2dWr9wFkt93z70CNn7ZUqbrF5MN1rMbTJDrO/rLVFdlMn22QOFaIgJK1ja7k32foxFseqe7AN
NlOhReRtWMmT5mBOnHvsP02dOk9Bg2YdHWTibknOo1Kr7EsyqmfGEC0McmiEpHsfY4PogEKUH7Ff
LjmQqO3zIiPiLfO1TUBU1r4v2D+lt6a+EVtYPo5+8eFHOtLU7kNv3sM+HSAx4kaSlkdvY97neGK1
PqwOjsC0pffoaGbwKT3JFEcGn8/0kfkx9fF+xYJmvnyLc1X+rDPayKB8IUtIPlHg/xgJAXTqwjyp
lraJGSYIKEiw+8LwmfF0dcVDj30pYRhhOS1J8A0OCq3BeG0swKw05cYcmtPsNMe2ydRLVg0sFs2h
v5Gb+q1sn0tdyPeZVLe7YQwxA1amZ2W6vtVMPdmFOexUxtQAL0ziq2ayEg91fJ3NcG+P+FjiCOdp
Y70IWLN67dMrO0DFcuO1HDAmjBmoAwnZhBmG2IZcwbRXZ+n6+0FHDxCF4aZO8KgNXC902ltpkWCk
4XkgkwgwgeE/K8U4IM9nbTOapL+jvoJRehfkNbewtth6NHgoEMFWRfKk58XVqKU8VLXFuReYeycC
QNFOg+l1p7npp22yBChRQVwV51nKnGqqux9zZ3v1xFoCPUpKKmH5ZkAJXBVbtCGHtkZLh3ruJyZP
sQolXsosenNHwQGmwdSyBMGHxGlSzOnBeaB9FkO2CSS6uDpGxujYDa64mCPJYfrRhWetcTA/G3Hh
Cfk0K5O7qPxwMs4vCc+CsteaDlOmbhFa5k1ZWcozqCUYNBBxBGujtOqrTbTsGVfGXT+Z3THvApMa
JcScZk+PeUFpkanUM2Pqr4kH+DilNOlV2GKXiVtMowlDTyeFTkHVQAOSQlYhazs2XIQDOpPnuK1u
U2K25K+vq5qFcoQYXRjv5On1YCfDqzPn/RYPOosffUTmNiC2TKbvPjXmLQ3aobWbYW/G0Z1jP8gs
dSFEtSsnx/9TzMq4HyJC4Cs4FEtoaqQUWdtBjXizYZBe9eWp1Qq5FYpB7BiY6zhwmQ3ObFRmJyi2
cWYymWLFfCzaBSpbQM6YoFMcqqhIuOMUAXvaN01g5+FtmjhyUHuMymHKokoqhZQSkVWBx3FNo6xM
7CuV31Oco6NubZBczpTq77rpPnWECB6KyJ3XaVuCUjEglLJy2Mnyqcp75JkNMkOni3vPwnW9arBI
7tALfanOwRBCR6L6rr64of9tLydVRGN5Ajf+2NuSyPQOqFva1+q57xyfiDu+5vSMGC+7bjzHZcVi
xYdXM9HOG5UbPmIyn9d6gDm5LDFJ2BQ+G90AYITnIERUGiBCmFAi0probJTIixjynmiq0d8pNUCM
rZGQE/TYrn2jto96Of/kgC7OQccvjpWAAI7phPKJbtvx5xPMGN8rC13jgh0li2cYAYw+bFbdjC9J
/yRuI0I7UbVhvp9YCN7GSmk3X9ibuDEQp6C7WeVaKz0DadwpnbDEyZxlWjg6wnPLxkMGSj6g46zG
0LjNEvBtWHH+Zec+CmEfSEzw0nbfY6mYRDfAO/C7wqO0Dn5GDV74/Zuo4CwbE8NYRts4DNhiz6aV
eL6ygP2Or9EIrErRuq1E5TwRLg2xuT2U7FRMvbjvqmvSIvNzRPKQTUhlAmIsqlK8CTncasYbF+JH
kOWBUiGDMT0nY/3hFGBxqCKnMvzgQaYKUpFnVVANAMUO4B2WLtflBQcRwAXXrddNaL64FVwGo662
s0ZjYrb8ghsaiQLza7b4Avki9Fm/6be4ag5ZE26yqd7rujhVIv4EW5AcA/lFJ2SgoOGrJGvdCwyV
rGTMDHVIKGKAiBDWqV9d+00E4YcJ85hjGStBFkXfuhV/qzoO1wDakJdp1iXtkZbDyb0N1vtUByds
BV6KKCgp6ujg1xIear1K7eycQtLAA0cSUZxdc8A9bMp6SsOcvdS0OKgtPr8mdbeM0HH/0SfF+i05
YFj/UjMBBk3tPgWzyY6oJXXOBVLXxd9Sa98WMyVYH519jnlTxSOSKyZHdfeWt9kHPrQPURS/spDH
JbI+hkjeo+qGAsf5RVnSBqOz0Ubty0jQfl4MmTUIMo99215dV8NNz5+V9Sw/9AwPv6JC0pvgW9Np
KtheLCUlUJLgsQCGWLrtkwA3yPT8gKT6Ts0LVYM/NXbpQ/SBZprK8RYrJIFa4+JHDh7NRt3FoTNt
O2r9DYCGmzE/5sLdxZGuVoze+cImN+IvhvUff0WxvJQgabx0oiof+SpN/lNEW6Kb7ZuYWSCGtBfQ
OJ8onDGgBfqtKkaqMz//suKXmY3sShQpa1TjidimTeqTpWnwzvc6ykO/ecOZfFn+6fYPts3xb6gT
NbK/L3rMeumCq5SB+cGd2TndgLRkIswwaAj1jeVFVOF4cGZU6ZxZXk2zu8duj/B1Fp9VM2H2mfj0
SnHoHblsp/ztMLL5atAztMYn6ZHXPwwH9lWLrLexSlFbDz/xnd11YzyuJxk/NrrzAvCP9KZDpthN
d25xn5bDezlNd0mEyFgYxt4tUNAQtnNusRM5Iv0Jff55Quhtzu1XEQ8ny8xs4Fw6WajOXP+Js//f
EIZ/F8JgYa3/j78JYXj9atr/s/rKg5/pXyIY/vx9f0YwuOIfBKm7lqH4TAiAcsk4+TOCwTH/4ShX
OYZlLbl1Nj/qP9PklP0Pwk5s4QrbdJWNBOe/EhjkP0xDSOXYwnYcky3u/ySBQf6ewGC5DgBTy9VZ
Q9hLRNVfYwpsQwtg/lgORLD4B+LsO9sQT4hC9kjG37XGX2FBKIh2uWguj9lYPBLKtvtvb9m1SLlc
8/8eDGf+nqDEa2BzqQiHc4RBuN1vIWixGrHuC5fzUoH/LU3327bFXQ7qxqvqHG3pZz/42lJCLDpn
a9u82PAUQbD0MOTiGIha5eynJTxZObrXzkjDooBoFxv07hpxBrQPh5V6JeRal/b9VBJzDt+WZ2fa
tzoQy7qd9g5okE3JJr1CKMlKK+RKyva5BBctoXSs55pf0FzqYLt1lY8ewyJ+DPu6mihyKCDBvOVx
vqJ1jCArtLwiVMR2tBkM7ePv3zC5xKf9+T4efv2//7CN5Q1TNEYGkCblmvZv2RKLAMiIp8zZmb7x
NPcn5F4QQsReLFrKIjf2xE71a3MIsnUKDEqDUejR0jNMMoECLRewAIPVlulpENH7v3lxv8fMLC8O
74sS1KAkepi/vbjEqSyfXt7ZOaLT0F0CFM67raPCTzk4T6ZGtYxLbaEvMkmxeYlaoD39/WtYYnV+
f394g5j+IrMiquS3/DGcyD1MtNjZ6YWJfHp4HVPwFX0tXo06uQ5QQFeR8L28S7L13//kf/HJmDo3
Hl9mk2ns749TrVCmjbHj7nTM3pBxcNs14yv6eyB6aUVmsfOfATmf4/8Nvlhe/vPT889/V5fTgDgv
sn0sR/328MCTlNVg+nDkQ3Kxq2RCFJ12D30Wff79X+1fvKmQ9CyKymVrS17EX08KLOq808tTajvp
Zw7xPtPi75ZvH0vhX4meYxaXB0Pd//1Plf/icHCltZybOutHU/z2Y8eO4EKWavZOy+xPiUgtndJj
MJXPrjTfgEbcZTrsjUU7AuNj//c/3P49forvMpk5jk5aklpgX7+djpF0jLm2A3tnhKTMaNgAodUh
pFJUFw1OnuPQYHVWGzt1SWBGerOfwB4gkDqL5jmK6GG6xIHKazzGWkLkZjK+9kyqQeUXavfH/1+l
KkN0zdo9Tpwagd7K0DrQe3QFnmscpGyqXdw79Tp09QIz27q2IGd2moGpuo/MtY1WGaXI8LqQEZjZ
E5SWlRfNADzbtnDiLIlIeCJOWEGCPTFyPkfwKsE4YMFDE95xQEj94LPDQgtSYTAWeL3G7KNIdWwd
UFI3UzVfRznCmmkUVFcy4swJYRB9db6O9RlydcRhWaAvC8olJUDnkQ7htQDeLr1G2dKzTPnmjCjq
UmOkQyLS7N98Tvq/OHNc07W4TJmq//NjN+SRGtDlg9W3km+q75J0LZPT2Txlo7XPFNvbzvrhTMk7
OQ7fSIR3I557A6bzBNmxc9NzUZRXlTGuHy25bdkcu0PALP1LBdF3hcwWhT1qEHQAlT8QNRIhG6TH
ZIJgXEqYJmvQC9e///L9y2++y/1uuNIWJvCnvz5wdYxOw4SLsJuZXcvYXxPxAgwCNCsZRhe3XkWT
z3FvSCDdurn5+5++/OF/PUJd8jdtnQOJ7cw/ffMBIjWEiLrOziiqJ7ugfnWTa1VaT3WRvVu5uAvL
oPk3hyfnyO+pSWRUCSWgETPQ0m1L/+3krgArazZKnR3jFkQaWUPmYA/XbdnRV9l77Q6vDUhTZGyo
UpNYVqRK2NFe6YMHseQighhqTxjviom5lN4Fd5KRKA4wocHDiadq8cRxNVuOWOlggqm9EZU7SPNK
mynk2BPDZODEGKYSa4plXpiW4pm1Qn5irh+DJH9qGzJherTTwkdQUHYsKtuAKbog5qKrBpv6e7El
xz8yweC+JCjJL5EDW+bTPENh7KLvrC9LgLJ08XHdPyAOXeEf7uESj69zhQWjah6s1v2M+nbXpOIz
Rusjta2p5VugIzuNpcI6QaiBo+TQGkWzE3pLv5buQQ3uUrd4gyDgdUy1V0aGTrAkl8axzPNS9UgM
FpJMl60xILS3BnhctmLQ73BpNGyORTR+EMmJR9MpzzmmDLp2ejOqnFs1WK9LJVOXrMDrOn3PAoM7
3AU8XgavaqCZjUR2SctRsPv7WTT8BwBR70WpfQRJ/1APoJLN/jDOBKno41eP3AlRvezXMAcppGpr
WOHXx6eeEBPCWCE7Z8TurBBHE7wSZoSsjPF2IrKoF6zb/Y1voP1v+tesZzsbkJrV5sU3W5FqDYX2
O/OnrQwBb4/5Y9ru257P00yzT0Afjy5pN42c0cFP44NV8NPYpzIMZIQqW/KadCN96Uy+Wml7NygC
LIYp/Z77nPDAfqdHAN1K96K7RL5b0XjuzFpuGuZK6zyqdn5EBHroO0/+yHmirM2QdJgHcIxPNU05
elyxHlLtLYkDNNYcIFXCzzdqvkqoFndKkO8RBvZPWVUdKyI+aiduP7A8bDmY0db7gtTDkg56eBqb
9pblI0o1iRixBIabL5T4WsfQ59tPuqEEviCXPf+QfDZ2/MIyFZ6WgRaghV2hE2vDF5Df0aYdn/H0
S2OCXTbdMRitzQgTFVYmkn4GCuCPS2ON9xSPUOVegwmX8DwUW9YcTFUVGtiBLZob8CjgmhwQetV8
UE5CQ9pYrxykkQd4ONnQdN/Js9mzoUYpvHGTVveEaXyF4DVW0uTeiJijkMhIBFCHxn2w4h8J99bi
+Qn22AD2GMYivzcZlzjsU5jlrlKGoxi9g+flGyOdjlEGMQ+Rbb8WAyrcskNi63fABlItOxET43qw
A3vP9KtNVFr6XtC4YaVvX4U0GQou6OMgKamPsRL2GokqMmIOqpHgAUhtVZN3tsY+8wvoX7l2qVog
oy0SwTI5afG4UYs5ILRCG+UBNyon+CqxXQc7MGU4atEYG1zyOFTGB85aAwqsP6EO77eyg+KbY4/V
6pp2xHS+0KdgiKd1Eam81TFPU5rx5MiIdCn0XPvK5wtMqRmyeh945E0epLK8Wi1VfmcgP9cXsh9S
/L20jW0VgnST0RLTGDUVYoa1kS0UmDHZ4pVk16uVL9GiA4BopKGsq67Cqdi2UuFlfJHDfHhNVPTp
d+U1S3mLEpFd+wYhUCBATNOiDWxV/RZhXH0I2DXv0pxxdR/OB1vCFzGtfNiUOeWvQJfKbHvYhEO7
By7xmiWNs2mIvPR4GUt+gCpLmq3lbkUvxAGU08mkWXkiCHZtkQI+ZvKt7lKNQBbtoyz5ZFKICJvC
HdAk6ya/YXjtEIut0W0vOt1kO7YTE6cYPN6QtduqlnckfwUI4euXkf0NtK+CRmF61UlWXhGJTHiV
6Hf4K3Z0UAHHWwEOjYdkhdLa8sqez9soQcsnxbdbdya83HYBbpBlJawS2NpEJpzbpG91zZ3i2zMs
sSl/t1hJCpMpnzIy2NZ9cuEL85BlkdwQul41ItrnDqFi4L+etKC5kQt+IuqVU6rhl4CwLWSt8ScS
T1xGbkNh02N6TD9LVI+rYSxhCXXEjyxfEi4mzKK+gXJF7P3S2HUCS1lk7RTs/xWSHmejivhGm4Tq
Ppgi/Jf6xUzYzxvVwkQ/GzhQ1i6wJuNCHtnV8rlsfYosih+8A9W4Efr/J+nMluNEtij6RUQkkJDw
WvMoVWm2XghZspjnKeHr76Lvi6M7usO2qiDzDHuvLYC29EcrbR5dt1zpBO9NzGnaQ5lOl9W9mNUb
RpL7QBgRCqFHMZrmtbLArjKobY7lUNYENffudtbTs5FxOphVhVM0dNo1SFKsRNp8L0r83UOc/6Cw
eJI4ACc7+lMkWXOIIcBYSUh7BZgAgH75VSC1WnWdx/kftKe4nJ7sAbSYbeY3SorrrIZv9rrolbV5
tUbjXaQYGEOXNDP7yQAXylyeK3O06i8znJ9zA46xnpJ4G4YXr+BDxe59A2aWrWChgcSefI7SZCfD
mMeSb3M3dtxCQLNbwfselN21K8MN3u7PnnTU7X9XLFoqNgL1zBdYz+iDkVvbWXFoM5DMbgXWneAS
o0BTLYyEM18iRimix9TP0nNmjcd08Kh0lhNdGQH8EJNHDK4Mtm/b2EO2ooQwcKnPxkCOSrpwe9is
R65/DtIMnvhDKeCv1DhnTH/CkErQSFH5zWUau83/K5iBv2gFnmo9a34YWTanQVTPEvLFhrjw82y2
HwneLbaa/ByO/ZwFUGwR4CHEnMuIzLT+sTTM85y3aIXmEDlehQLB1sFZS35rUt7/ic58CrzkN7SR
lFQ4I1Ze1b0PrMlqVz7CvrlEKb9fHA84oNl2YEWlv7HJLKOayZ+b0rhgmfsKGZ7d+BODMYZGa4sN
qZr5fjDMkcfL2vgM8VeDG79W7ox1tKuivbUGTV49eJX9DqCxBhOIDoXEI4gZYf7Uh9ZLRyzKJo2J
RlGtOqqqFDe7M4st5VS4x55bHo3YjDYzTNxV7um/Q1OjXzG9ZpcX4wkNWr03myVnJk3fq4HZlVEQ
qOVG49o0pyUtBdOhRVYQ0YOfFXrYZNwZ5fTmDNSM/w3XRMZ130og1yhFec3Gbo876pGejUwgwznX
ZfHBJikh+KN6yOQ7dp/g1OVs52DP0DYKlGUtmJGU3m/W9QNa2ugokxOU5ufZjMgVB1twkFZypGWe
TonlAedMrHXWMM+PdfdoMUIukHEhbG7nTUfdvFOaxBFzQO9bi+4EVjVYTbB2aJc4zFPKW/ZJxGQc
Yw9GS8DuB82DZ+0N18+ovSp7S6W5VTL7YdXsrwy8u3s09Xu37t/TZnoyeI0SW+MIDLahX9x44/Z+
0fW7Jh33o1A7MzBvLHYBn5fhP8MjIG9Sqx2DFZTeqXGKqumWSvwO4DsRNxobBHv2tvXx2ep4R9Uy
HMMsW7t+6GykZS5B1pA3JB7wdrTAd+jujnXgFtlTR+nK7rty3md7PleO/S+IlzHhlZAhQF8OGonA
b28TlQ3iZQ5/C5UcM3kfhucaGEe8x/tDfE24cYB6rozAf5bUT/jyueJDwi63k909OjXFUsIJbhke
W2mUl+1vSze1MQtauxIuCGpFu1uFNlDAetJ30paAMUUXu0kGwEM24idEGyPmBGIDyMpJSMppQ000
hp2hz31rUHdcS6NO152P2b2o1NYar54ZHdqOp1HIKtg15hbBlN4Kkjo2ZS0PRuK8uTTWa/yQrzHd
ufSmv3PiUtOZZOh4Q8Wm2xkv/Sj+je5L59oEcsXyQbJmBsq1QciOtzpFKVZkZIDZJHNVxT0Y/RAv
V/QX9k+0Ea1/9hUE/0LSTqNaudjIErrQuNkVsRpI3InlRfvhutabKOk8UB9trTlGFRK9pUi+AZ0v
XXb/Bu912LBEApVMiBIbq/8kFuiW4d6eg9AsUC6Q/AJL4woXpvjxNEbAnPAWc6iPhZXcx8poVlDM
cI2ZhwBrH2ILea6646jAptt2OVKesnF3ERC2QQr7xHiZMEfTEoNhc2q18Svrp17AZkDPLgMHJI4q
e1h3NTS80bkwrXJXDZ5kqy6PGVcKJfYzMBiiOaLgjs7uZYzPKhgYZ7fPVW31W9NLzO3Yf46hjVG4
UDs8gsCm8GFPqO5Hb1hHJdx4iBhq3Xus8GryCYzmEsXobcfiyfOWKqmbKa6c6Mssl6fHx8MeVMkz
DcEWJAfBHEDPcERxaPU4mBcFkd8Fi3uehBTPhvtnt4W51uSmWjq0YJ9BlFygFa4Vo1nBDwdWvmGz
FefbYbSHjeWXL0Oon6Xp3R2221sHSl5Y92sjQ5NnoRtAJERZBpMoWYdohv3wjgnzOeGjWaz61FgX
e+g+nEEClI9p2PM6wUmZuLuiGYkuDId/CEdxSxmUOMRgWfg/iA0JbcbwJCSAPYhee7INx6Vl9fV8
L4jKalK20pmlrrUAMx04LbCgcC8CBMr4uSTDt1iONVL3cKO6GR57RsyTOX5M/YHgtTJxol1DutIK
wTRmLYsChDozMDEd9//++w8NI76NLjxzZ+bqKYOGu4dzAwcOD8kqWmRjjAfQ4BqHOX5kOdxj/w6P
oBfgm9HnpEwAkjInSTfp7gaBw0qT1Eh8IQcJI4rmTC2C2cegw7fa6afqAoqppEdHEi8jDJBC2xG1
Y8E5FwdQzjspSObr+r0xz5q3YbwMBsIYbHhoDH5kibAFKdWHgiOQTtGZpDssiKD/J+ryAkWyCUOl
giQw6OgikupPAOHenocHwaBhlStU8ks0HxPINw0YbeXnPFZWGgbrUb81pEIFhtgFMdkt+fRPaow5
ucFccIEDyOKHZc/eHswXrSJsSy2AZGX8raNxn7s9OW3lWiaMJmXsxhvse/iZQY0ObfTsz8EjqPld
0whcfEw8+L5TOkZ/n+kGXU1SFysLzS+fkZ00pFTxusYVeUZwUV2fSGeNraC+usEsVmZEY1+p+CbZ
EHUBio+xoD9Kp4OLuXLTjJwGkznwQ6BWL3x33fSon+LpN4Bf76f2gKOhd8FEZCe6ZaxKpsEuCnPN
tmE20FkalFGWlAcdsfVrcFyMJkqbiKfQ1ui/+366Zou9ia+EZJrGIZgoZXutrCPvy3teWdmBOuCu
5g2XO3KzkTVBDVMykmC6rJC7UpJtSZIqGaqrimsi7KAtTTXGHxz07XgPcd4GHuvnfqqPkKEfIVoz
xuweEzAnoZ98IAJ8NSNC4LpD5elbFyHmaSOKwV5iWsKjoXh8JCK6rsTUqqpF/NubayXNrzEZccGF
GdOwKf8OnPlQ2lztudbffVT+I5mQCYfk2u2/2R2sluQr5s7Nd411ouMlJt0DWko5DwzfXHkYHXry
yMzR0mXJBlilyUijT0g/gfWkmvyvopFwSyxH+LH/QcKISRGkBossasgZdIFYwGBeCzBDZu21lcke
T3NAEZngvlbio8v9J28W3hqAFh1FoDYVIr6NQ7himVgg1BVJxKNbvdvVH5YNuKwtOG1mEX4nZBeh
qROEmAf0ENFI3m24ZeKJAhG4srCYMsGhp4B2ThoABl8g33Xt+D7CO/ndN5xMrm4fYj/DNZH6aIhc
vGYx4aVw0o9tmz/6clpzQyKENUjhULgAUVxYcXdPTAOUKSKhSHWf/vcUPPNhzXtIbBuQcN/9k5nN
TJBCzvemkDgw0o9MAj5pU1SXmPvo9kYfSK9dPPhdccNDgCrSHy5hI++181AWr6KATbzIlnMDvsQQ
ely29UaZNR8J2TL8jWJmkuX8gXP0bkez3NrECMZzuUddSCLbgFdIW19WK9x1kRbHSSHUDsr2oCbk
txHRHEluueseiWVf1FhAU/9eD8GlFkOzsrvgPvjNsKoyu8B+GH9kjMb2QYM7uBPiPSHnPUA2NTJZ
MNggsca8DlY6nbhD8ObaCHq9cqCUXGJFwNcEfkXj3OJJxhl0LJ/C0r4aqLsooLJ0HabqM25ipKeF
/+Lp0rmMJTdWMomDtdWCSxCjhLFzW/7EzqSeZSm9nyEhnsk1TSkzoiMskmplGPpO6pgL95tE2BhV
ls5eaoaTd58/undGgwSkstozHV1nlER7mRXRJoB7kjEbXVcmb9nocWNqhKPbKTGrFcp3Yj44ZZj5
huDKAq+TxxTXuaiDPSssce5Ru27MKAKCobPXqL8lEYA1o8+BO85Ym2Ee1zQjeI5dDa6dJXC1MYX3
qxbdt43wqa28b8sI9VtXJAQdc8xvPSaP+Kc6VlYhsZiJJI+WOQweJozZwOc/cxvYZEKznBvWfLF0
CX5SsiAOQvRdiQcMrieNKQvm4FwIcXFUP52p671jCzMRe+wXq6CDU1Tea42e3xQRYTLCi4mTssdj
XXqc8LMRHjzSqIDJ7KdcolsR6kgjwVwhZFSbTCSHZ/DbN6MZei9+oD5DAWpTG0jdwWTZG5poe5Uh
ijj02v6JNeVuaztXcEUPxkM6GNVhFsNPPDZQDpUXkCf9SJbuw5BjyyFuj2ejDUi7o9GlEcwPsoHQ
xDlMo1rE33yPTDazdxHgZOucyl1hUyP5HV2aH1o/LVuPUU6bNBpw6PHppJr0JtluG5v88NBQ67wU
E+pQAd7VtmC5n80B2z7hK1vstagwu1crbJqT0iAwXHIGVnx8Swm9b9AhreqWMCxFs0BE69PcoiX3
fDLXjURR56qn/wqCuRteBMLxE8/NrzsjsjMatg7MrVgY5D1TGGeXp0ziMrJ0VrLtLlaKmgog4dGP
xJPtz4cxj8JtIB28HJi3asLeV2FjPxWp82my+jqE9pck9mKAsonuPg+2osiHtWbM35jBGrc8bY1Z
/undjpyDdFsEJqygNr2MqvmwvO41EVhXxjjfcJV8aJ8DqdUMZIOgADHflfVWdiG3K9phR7HvLDAH
bC0uEOalz1FPs46obuK6PGq8TiSs9U8Ehmqmxum7hjC4nVzgjFFhHCg1aw3cZpoHLAwUqKN7ZQHI
IiMwdrMtwe6q8MzI++LyOuBzw+nYp86/cQpf3JRqRsVPGKIQllRxsWkB22U59NOuYSQd/WWZvkOZ
bRCvZQMM6Jh9oWZIt32WPI8Z8z41p0C9k+JPFqQ/gYgN8H3AjFVcXGucIxbesomK8EBsHcTdxknX
rC6/atW+mpaQa0uKIzNoKA6QZ6bGnfaODhMMzUjgvE/tPGY11Qaf/SYi6K2W3etMhBOhX9URWdDG
1mTuGIZHwSEdxJ7YbclD+xc3vHAmg1aUuBRobcfPXSbuumK2t2vEdMPHDX5tJvADQxjQQPrYjPN3
dOk4PO/Zj8dHkVW3VoT9LitJV0u9AYvzErrWxy7YQbs9BZ1NuC0JbMFMsq6F8df2sPIl4HNQUxOU
w7sWtIjR4/AWRd64b3Eir3g5vrNJY0SkhJpq2F59S1hTl/cn7QAugm77npvbDJYdP2HzC0tsJ1oD
d4z3NwVCjVOIt5poSXK8PflXMjFZA9fmOScwIlYpPy313MSupafqdTzrfc71jHPF6dZWnT9YeO1n
b9A7WzBf9Z3qo6cCwM8DcxxV/UiMJhytgbmWs9SgGuN3mJua0Wjw3iQo4puY385N5j9G2s6EKLoe
imJQKMK88D3ebPSUzBkj/4yYoF4bpNrudROQKamXETpXrA5JbcOuy0zrI3v2LT8E3dm9qCF75eL9
60ipT6nNEehBj1tFS+pHOC7ufmHy5nB6E3O46AvENa/0q6grBFIZpUOaYq+xwFBllIKN1P2hDkl+
TrD8OMkL+Dz5MYh5cTDEK8INgPS22acl7L+sajTrnQQXmR++VYX57GObbiK331gwmROQoDsDyzjj
8GJvOvJlbKW1U9av7w+vlTL0qiNId9YOIuSgird17/4m0uxWduGrjZkWn6NMHaYA2VblLEaj3lH7
MuPCQFfP2m1L58lyrsXRlUwFs1MwdM3MqnUKcFwg9wbRcCLqju40FWoFBVRszbldCo0BsQfUtnQq
b4OrOTHGPmYz3jxbGW7ciDFFnDHmRftwyqB1kR02rNCdqv23pEje0b6CMBDOSonxg9k8mQPxyXED
tOqjf8WbfQSJyozEpUPzu9rei7r9BtjLQFolpGFwtEBAWCweHlFD3rXF7I9eO52uBeJzrh/GxnP9
HnAG7j2GSY2BO9acdm6N2tjsGaeQ2pfsKMthhbU/sDRhbolW7FJ6EVMR89RGJEigbl+3aNXXkHFH
SE9VNvx1ovgOvCbfMDZHX8zKOwus9Gqm1kOXx8keg/Iqra2X1Geet8zbH8JsZiS+fKyOINYm9H/a
Es137r6447ADXVIzn0zfjWiajq1ZEJLsZke/ufeL6T/FRQKP2uV8tUMu0h5aNvnD0ch3OAbjcRhy
i1J8+C2qgq8xynlMyefiUSxfpcfSGtPw7NjDjiHFtGnbFGZcx1PbpII+2a3fC9v5nnr9XofEMdZ9
8RaiPccukT9yMacI4wOAE3SWkSIvtgOus65cHMVdk1+H5epLcK80ufONhSHdjpKk6OJuWrQUOAbp
+Aq72dQTJmObDQ+BhBG4ri4JCubK81NbMDB0kbiYUzMfgJHJtZjhjKGh2uOSBCJCh9EQZZJHUGP8
Qb44DjyXWTVbjHtvGH03ReLBuRUkFQNhUoZkgUCQGqt9O2g/QSn8UEz1a50Ob4E5vdF2ekMOCjTx
cCRbXrgeZfJlgpYl3O1dgjyimnceDRmdcrIwcyqMvOaUnEsOlyGqMALOj5PWx9FsiWRT8QfILVLB
4M/WCDTNIjv2UQGNhamHBJi9Y4HjMzWvCQyvZxK7uvIFvwIfgzW/BqH16AX4c2Qm/2LwAFAsFntJ
yWJT0WnyUNwmv/oEFrQNvf7dDXm0Cw+c0OzudStO02xg5HPEWrnqI+ibdWezCSiRQgvbuoBYg45m
g9RL/J9o7LE4L/x5MpuhVxF+5ePBZzNQo3RQ8Toz5GtWMgNsK+pqYu7YBRT1h+iKTWWj8HQmhuqF
4X2KYNw07fSZZ+Mnly36BuQcMd5/VDgevWeW/ORBfyXkZKdN54Ci4LGw5896wKbr2vkJTxq1A5Ys
oGQPjY9ajjZObnOjPetCcMsj2Nj0E/93lRR436pniEF4WyvElYCjG0zdIz9GV5ynALtyTYlWJ8gW
vBj2YssiUlliPCzCv9BxDOzpoU1wzj1sJ6BvTUkrGk9fInwEOtqsQdQbtSGPRnIZ0Aishppsjj7/
HfhIjmaBuD5Fl0s1511rOAbsXDIkVSjamTo17srMom83sVA9NNwVRe+uMqe+gpWGqAUgPxw6vEaz
mngw2F5Gonh1BOdnC5oVamf+z3XhrSjYdA32PvB87DO7gttkZp67ZgPDJqzrf2TjnZSsAdeAAdQz
hPKUf1qJXJurgI4ducVa9+rSJCxpyppru6K6SgfzySzUgxtxhfc+WnvrXiVwG9jjOSRSRV1yZ5nj
rEA8fbYlCZWqMbFJ13z7cXCPKgay8qEjudpyXrTjvrMMGkhfxh8XsKRb400d1iT1tH2qT56lzyFA
xHV+zVICI3vWpdsA1/GE4mTVdrwgAbldEP7+YkI8NBHKHx+jLRPC15Ga6Yqgv5j5vh08QUVSkgAj
72lLLlSv/0wREfPl0N7ciRG44zA1TYN8zxbQPcSN8WAHZDJF8PxgkBi1r4heWHzu0S8En3iTwrKa
hR9hhH6xxnw8KTKWV0j0OMfkOhjEJseaJh0ZrYgB3TJZI3pufC2Ek3IGUWxb+lmI7Oy7w6M5UqY2
kDCNFhtP6hxi9y2ru2E9NEw/QPGsg2Wh1ZAhXwi32NUGCiUUSBnRSGmzjd15hUsyWWdZzLsnEthc
3ejsYah4UGs2dKSvUUBuByx1rttKUYemGSugdtPOuJIIeQFUMNjTvu3Lqw0gF2tX/U+NCfVkb4er
RBENMlcEmufzg1s2D1Y/sAxkyNPVXPtRk+/a2ui3HlkdZMuGxwIgdLqAYC0GOdBgsaEm4YsYnY6Q
6eGtThS8HsOKNzDRb7bem11zbtJwO6b1N+lozdEL/AW7P76mYkRY09D0+OqgrPIIteiSklFJo9ct
seakPBNp8qba8B4GSDhtggDSzuu4hNC9hykr9sL+BYjEozlPz2h7/yHyszkYKm/b6ZFpffVasBvZ
pXb8NY2YsAvQHtDNX+As8C6m7Ox6jew78fPPuecqcuPgLQgZJ5fibDn6OVbJvMfUezAsH9e0OaEb
AXmwhmHl5k55iKtTErhvLsKefOLoAn0/N5LRNbQKFuBTtotBCoS9emxM6y0j5ILAWK6aNLCJ2U4c
5rJ+DBm+D0iYZi4ApAIEQ10iGyJ/Cx8pAZfB2rZ5/hTFzKqsMm8FvWPgNXF4Ho32OWXGzex12RXM
T5nFyoGcuAsWcHI6OrUuBk9uRra2G98ydrKLHqyW39dWeIuTAm2G2aN244lPPaInTUP9FinqyhiL
spwGsWtg8NIoxPxmHunPOSqyRDbRnuvlqbDDmjGMgsTH3310NyVReHDdeWgH4uvLRG0RvJNhHz7B
T3pXzoKfHU22vsS4r+HQMA+VlU/lffaTqD71IdSPcZrIolfDrhDthe2WeGDkeUZpQnuSQj5yw/72
2xQ+Dx+JDqEut8hDp5VqJoh4TP8SFuqbJuASG11zMSij2lU87owhUU1UJYRi4vHWTM9QBOVgsBi4
ffgskwFFX2BX/TS5Ss/K/uqk3gdddFd9cbe5up0afmnBOWnVoDZgiG9zlWsG2eShZqRXsTEgHKZz
p/Ug+3JTz8Fb6bQkl6H2FZKpLUaE39xp99WU3zodveoWEJntePWmqK9p3xJ/bQM324ji3KNkWXtz
Q/iuJtgj9biCJcBfxhpnRrS/Yg6jrdtaD5ReewM77IoLNgZPF12dHN5uPVckkbA5Uh+OP4DkR4k6
CvasVXWautOc5VhV+TSBGn/FQrORIUSyFYnDuma69cJ8qsLmJczZa8bGcE6Yc49qODdOBf5RLLUh
p3EG6pLt8cQ8LgBhvgkj+IOOsRsDmHO6jnlmCogySAuf5wl2ZG+QGVaiJAmq7lblzR0I73sf+vt8
5lKxyfni6yq2nmk+zsCA84xsq85xb5oRz4p548oKFkHQKLZZiArBGgLCUV2WLvZsN4i1T5iFmVGk
JuI3Z/RYvKTYBUjCLDyfegyqalQxFMtGzIjMI8+It37U2PDZRbpdD1X41MBKxGFn+Dsj+8Mgiy1l
e01s5yvN2GSZtVkcOzbdZpw658wt/oVVcaZL/Qq86lom/sZMKAwsrlwFSj/z4j9d5B91/TqSQ6LE
EjruFPtMwIjGoI+0bY8+gtymrnt3kDgRhCl/zdx4mIX8UhTaMrmJSHRnAI+/mvNw3eniu7f/egy1
N15jI4iOSEKFobDVo6TpEzGBwfTSuAXVR5/kX5M8gHtAS2SrVT3kIx0PgE9h7ukYQdfdp4bGuASf
VELEQcmu/kxAVffID8PNTMTpzrGy45jBheTK+MoSykdPoKNQrmZOc3fx5p7MZ5e5JZtzasexJ41v
lmunscIXq45BPBv+LWa5inWQoWECFgJLOVNEFqnICnd6dtWq8t/SfPhrdDDP+RjPAwyvLaFnN06x
jNNPvmn2j8cwYThv0V8nYd+f6inYunb9DuQRR6A/v8us+mN1I09suNB1eZ2SjiK/BY9EhsmRD9XA
gbx4jLyWHo0kHqtl7VSj5/WgzYdB9orhBapIqF9NP+b/a/S09kfoqMYZs2L90sdMybWfPzTGLpeZ
eS44esvafkW/AxC9JcB7sFgMVgnm9Do9Iht7bhNSwjriEdnmmZeYaeFKdpM4GfN7m0NERwhT5jcR
tNkuWWCo7qQhV7ZExntOvQVse+4rPe6jnv461tlD0tr/6lz802wuyZm2gP0yxTSPcD+jCTFh6nvo
VsnO2dVw0detMSNjcBcFRVDujcjYtY3Z48NMyL9hlNwDs0hjph9uu7MzdaPb+9BDskPZ7p+Mojzl
QUlwKoGxFQCEsnIhWHf1UxCZJx0xYpnrx4A8FC404lEARGiQnSmfz/QBgAUyBj9m1NFZ+LO7Jd7H
meim0RzVwADTh5TOu2yagKxK49ozyAmzQ6RH2nb/p+v/VcQePJDggNvUf6rd9tKM8wZq5HOJy79O
SZWJHLJ2/YIAM1LVr4OzgIXZlw6dqfchEUqE+p6NoJiZOhBiUAwvcc0zMrjMl1qwUpJQFtJ49hS8
E9sC1a9VjAo3LewvTxouyAauBxExuBfuj+fbzLE4hMHT2Ewv/OSQRQHcztZ5TADPHvAC8C9M64m0
1ltdWzEyoF0Te/3ygqydfkrfAg0xxXJVesgV8pTa/aDqr56ZwMdT4x+nMl7GgAKOEfI0th3OEWjr
Di3JIyMZwgHIlQCL24q9SEC3pZ3xFJGh9qzM5BBJWuMM/fshcOmZWHlvbcNSbLwz9mgRHxkhv8Up
DPRLNNavc+abF69U7IeqYkTIYM1ne/lF448+lkGAUUT6V6/s/Wti9aeyMKZzMs6/2A7jY1Plw2EY
rb8eZdiZwm08S4PoNt/BIE4NZlAfgDw18K69aOapkP7aq5+kchEJbo1J3lKuRWzp4XQuEBIBwnIg
eqcNnJwSNpokFWJGr0cUcMnE0CY5MANoASKUtFmDndW84WolddONc1gLGYqmQT5MLZlBiBR+3ODu
y+Czs2CRuCRqOk16D4VPZ9N8e8RYrIQg5qAbWBaAtUMDE7SXOTIZtKaDzaMVqHU1GiQT98dZmUQt
TuxKRQp+MMWwP8kwWRtcIdtyISfmHhNtiqZjZBKiKWu1DfgaGLWWL2A8rB0jcrmNeZ284sUnjodj
Vv5pp5JshwncR6wrQivCFh188R6JW0CzsckdzyamdNoY8GcXV8KXNlltTYMJLyJ2v3SOMgg9rsay
D/+B0wr6XaIe5eA8gVprQ/KyTfEnqjlra2Gp9eDiMWtKzp2hOtUpEzeB5Hjd0OWzTOBqJIeaTMQy
+5QUujEhqtyD/Ciuh3i6mKJLHrg7lfcujNSiPosKOHg2PzvoSdaOYT1BWIXNo4P0bMIOXuE6gBk+
dfGewGJQ5MTCkKcCB3Rg1JlXCPZTdqqd4s+KFGvHBrIFKyuf5CcCaRun6I7ZYADxQ1NiyfFthNfO
98ymWoTwBvGHInYifwG6sYOwdGof7ZYMjjYjEi7NtuBGwQrNvd65EqND6ywYwR51epSG/I1EvJb9
H7C5nAPUT0QWApWlPtyS6wUSAp9Q5YB0dvKz6dSXwZ7nEzmPHNw2ib12zhRUMxtZBF5+kIDNUsa2
nYN8p9Cy3CrQZIs1H2ATf6Ox9zdI9fyaW6BPp90ECejSpvMzmCWPPeghmvjJo97O9yhjDmkasREK
9HM7ErFI4CUa6yPu+St6AQkc0R2PcvZW5DYebfZ3yaSNjTNiTwGycwfpwsXb54fcaGAAYTBcZbNA
AsS2S/rjK04z5jxuGu7ykdQUt81rkEn9FlJDQK9BDOOoaX1s31uHHFuMvFpnF7C8hn7A4rJJOSV1
e2AMzIRHI8jBLpqgEhKUYn2OcjQ2ti4pKM1km8yywMgTZJIvu0gr7u++HnMelZJvkBhO1+FU4o5M
N4OEQIJb/9uJ6vwaJfOu66f4qCxaibiRybbp/CM4XsQhdljugT3+bcgYrGbrVZjpU8JeYK8cJn51
Ui5HdgaPw2WO14YUAPJvQoRJ4hCXEQnCDttgcLmxkzt+j7WLKBhd0qccHYZ/99TwsZ+kl8gIOfzQ
MUIUeaJ/ocCVOYHvpM0ICWt/sB4CWeznfHww6I135vxIKw5joFALXYlzVhwZuKIYklW6HwAyMkm6
ZKOkU2nndOP6zQmxunmc9XekWZjVFWdKi6sjVelztkA1PE7qtUwpSKv5yZJlvGZph9zPYDPjTDf2
99BzYjRd4+OEyZLqoDg5XnZr1czaxhqSrVVywBk2yUZMYUdOJJ1uZKv3rhOegaKri4czblsQD4XU
IfnVDa6GwAalUHp4QYtfTsz46PHRJuj6HBXvtBZoxNo3W/OOkWf1Rn7c1fcCcdtbiulqOLhvnOv7
ojeIq59UtIkxSHKNbkfYYuAkJVnSgXxUxvCewWbYlgNx9LX70IzeG4ktivJ60eXOSCUhnuHi1sjQ
aPe3TeUtnu5PiAkbyS5l12MAY6TyC/Gn3eEgdMhYY4IxtsgutJ8dWaCj3yWrj9ixxWbaHwjOvKCG
ZJ+RetlOVRm0Uzf4zcfod6mgx4xOEcF1uE8cRF1BWEORTqjae2DfCXXyPBsP5Ll9LFhAr/GnA8nJ
BR5R9kTs9CXCruTRWeRFvWUeA3Osz+itcXxGhBPnV9N2plM6Zq+4UPQlZ95epsRPODZE0Sl8NPOq
PVnSf0/ZXWobwl1Y5FRWrmEgD13ZosGJ2umSJbztYfL5B23MgsmGlNyfP5qWvUjTUjS6riXZXU2P
2IiDU2DbT1YXw+vEfpqn6kMM1j8fRg5qQUStVpgbR9tWD1Mgax6iCXeUgZCqYWLcsf4c6u5um/54
qUp971JQug18iluO5vUGFui7Qxt4+u/fPDRUa6OfyXX/r6YrEX/3EijShPR4n9gGz2ilPibceku0
TUIEcT0fgmicVtnyls0+IuhSTcklNGgfiJFAytQR0UBqdUS+VzKuyRUPVBQ/ustI08LG/R0tOk1B
HoefdbuKLN5VK4RGuuaGe5w4EmSq01wxZ7zGHelyHtUOA6UiQ+P+rxDd29jn4idU0KprUT9x9IP6
7EZjC1UAJbSJgLddfjHrB5C72aUHKU8hog6ZQcFnV/6rXOLXqrm/qOWXEGhVnLbFuWrg4/VGZp9a
ePHYK1h0zVF1jr3uXJUJ9DgvZTejn0fZYXlqyNj2hgIglEWqkkNWx9gZ3i5hprMucgRyQGkDctWZ
kjZZxrxlorggNGmI7avM4zfxP/bOZDlyJE3Sr9JS50GJGWDYDnUYd/juTjr35QJhkEHs+46nnw+s
GZGs7Ops6ftcQkoqMiJIJ2DLr6qf0lNYYHKV1lfhqvzS4MtP65zBG3pV0+kHm7omII1SQ+KJFqah
83u241+F0x6TvFpat8Zrb3Q4FYPAa0l4eY5UO8hYnIQjJJj0JsRBYjpUtLjZ4jQdDF6qMPKKsHyv
JkwIVt55AgeWD9GNKB70xjzBexMtXWLQsGFSyvAuqFBUKgCaO8e20ifR05quzFzjQIkaFtdM3TnZ
JJy35vDaVU7JebR8LQBQnZgZ+dsW0uN9Y8IBhbHTfVCqu5d1Fd1Yk/kyXiwq4ezl+CifyLo9zK6+
dXtmm9ZUw5qwn9tSzp5TdleMVPtYUw+6j1OktDhSzFX51DbqLtRDDD3huKurfF/mbIfmuB5A8eKi
0ShxW7hpac4IZ+zW85y9OzI+sQ8OWDmN55AZ37oUxrAP8oaiTfJzDsBe29c3tZ5hiEHvKqd2h5mN
ywMfJsuE5xs3jY/ti6945Y4YRA2WBfNmuS1EPHrrxi2O+KMQM3VxiMMUNZIY03bUDZyvhLc1OKwV
LR9J8lDoks+fI2feMVQY9ewe+ul9NnAVdkvjNYojSnJDUE24Qw3N+h7xLBu8EAkev31u4PQwg+VN
CzQIr7QOO5o6j4A2VjFtbEB/3bXT9+WV6pxkHffxZ1/zBKwJGFUHxG04ZrfTgJCuka0OOl9bm1n5
ZoDV3Tc9jdz+cu7uJoS8Bm0bZ4l2U0WNRTvThhYhQaYLC1RjuZy4KYWhTpTZSP3cYIx/1fKk9Oa5
rI86aqFTpzelLjG6TEpbJwsBM4WwNfPQ+hUmyUyq81BaRwxw5mnK6s+QV8XjzIsnizXSD8KWAQ9O
8Xm+o6gMPcUmDpPxyG1SEbQbE/O5dJ14IyTKeDNc+bHeWg1WEbTxMwLfQzfrYCHVeDeOPLY1RwIu
n6N2MhLpkMF9Cwvjc+hYqdu6ETeyr1HIJw4c3CEuPxTPE3a/0TMh/HVq/KiCRV3xtewhRs87a0AC
08J545TnfMT8j8Gv9MPo5/SRs2afib+E3jhYLvYl8zTwvniYEp9CG7t06tB1TR0oMgtvkT/gyy6D
davnricGsS/VZHNHMdYUdCLNd8LF3yLauwlUy3ZGj+EcVI6naWp4Lq2PiKAi76Ijn8gwEcFhQmIK
HGYwJlaTMtK7gDQ+oG8UhXmgO0hM5BqRsroaNjTpCqBVeOUr0I5snbhz6OfGL2ZzkzVoId21mv/B
La+v2MTmTdg74Q3YDwChDcKoO3d3HEyZSphgpnomvCWbj1/63dGXLna3Gi6C3ciTU4Su19HCa0cl
c00QzK0xtw9WtlbCjm6KbuaoWTj5fWLb5z5rp7WQ3bQfZgzj+mwHh3Em2TerQTJ+5yARhUN8YUc7
pZlR8CJwfWXt0dBACZeProq9IYOeLoKBtpJZG7xkpnMnDBm7Etjp7i0q6yWHn1XEpXYpRREXMxW/
LVz6R3+24o1KtTeTa8pNzNmVZPPAPaKejsqsWaLAY1rMkKlPQjmZ4YJXwREZuyC9m9HgtYy7Reb3
Fyer+otyIUKr7hDvS1/Ft01VYbIKd3ABGeXnojvWdrvNbOUfR7BcJMc1x7MzFIdpKRloyzzZ6S5n
c5eh1iqpm/RGlG8y72Ddmkl1HAgCuV3an83ID87tnJ6AFd5plujPtmzuKizuhzSTnA8CEmhRuOMy
wJbDGTTM/fStdgRvS1bfln3LeZxiwdSlgcceZH9uZfI2EoU7SJr5NoZAhW+wU3l0ZCSewNk62lB3
W8XJyC/sE06+niONSg7Jb+a+IW7U6nXKwvRBu0gnkMeGSDPXTnwahEExKdXud01++TbR2Y00Y8Eg
J29Ytz9UaqTncQJUVgGRbGc5XMtUjt4A03xnVC3adxJfZJAQYaKQo5mmjHtIFHiUUNa0oCPAox5O
R2GJU46DmtR/nHBzHN2TYZAk0vSi59DBMgSXCcRZV1I2o9MEqToW2CZKbqqJJyKx6dzDS4i1U16K
xSfsZ3a906lL9RL1rCUIOmkV7V19OIZZl578tnlrW1giI6zGAvnlQun03pp0YljN06BP0mNZrtZ2
lpzNcXw3q35jGzpe1lJvWAlI23EbXDFaFXjpy+tc/+IUyjh3wvgVWrhQY5PnAI5SS1Ub6v7wio2a
63AVP1R9fi8z2KQlZH2GtPgpEuIAUcjWoLjZTMFd0bKTVnIwTwwLVj0p8vdBqO/OMq1tXQ2cEzhO
9TcW3tJlOHzCjfJm2NYBJSxYCT48+iS2qkEYp06V2nOb4CpIO6C3e9I+7GWADwD5Gys0jjeKUR+h
Bt20EP2MTOJKxYHGuNYaD0nNkaWDgm8lJIRzWXwxGEw0RkxmMqUrYddnrAX5Ook8pfBX6rTLbKyF
ZtqhbK9jl402qpBpl1IdJhycG7CmpQ0+EIn2Jdr+pmndp9B1ym2FCXlISLFoPha81AYeQN+yN5RA
tms9vFY4VHtCOKuYHMdsqlvdnN96InqBEX0Dd78bWvrfa+s9TDFfuJP9aBFWce3xnmpdMuvRrzn0
P+oaTRFli5ZUiS+gbX5JdXH97jbOCc7mLr/blMOv2Sjuwrl4X7AXWs3sqsnOft3z2aDW08XXHmbo
hMVgHUjevjpTvJSs2QmeF1B9Jn4g0LB9B0Q5xCO4UtZ0x3XGMfsz7+dBCL9AvfbMGknJTH/nbZIu
6XpWJdzp2HS9LJrOigY+Snw1tYo1UgKGDgdSDe2rM9B0tTw1+oz3fIR2PdSPDgrNjBvyh/NHsfaR
8AslReib1WCjxuCKrrp2w10MQp+pcX0t5hFHzAZDIvuFH4FRqBhD0GK7Cbka5GhCXqBbDuzOiARW
V1yT8HmsQellHUHyMptxJxDMXGmuuS1Emnpc9z3pPthFmyLqIcY2iVowA86DfRyzw1QpHjdJJCw3
72BL3DgmaNZRMJUrc7PcQHyQAaBFzQoeZd1VaF8l/wJtmLN269AixPSn8AR3VMA97wqJn9zITEf8
SE1PsdAX2d6oXxHtLovuIcVQDwaQt57jkAN3R3OLM4R3be2u+wi6QJVbE/6yBSNe6iYgs+IJREp2
ZZQkHLFsnNwFUVFumGJdtcbAFRF21Pj5c7UFmPFdC4b7cD/u9bjiRGZrHFLjD4uKDGZfYjkVpJJR
36gOnHyI7ey5ls7LNdQ5meGEnZ+nZIaLv5XW0D7mw7yfw/aOM+Vzx0sT4DGFVmByRqa7c8/NLqES
Y2y9gKkUt8K4ZK4K66DGc3pRw0juCiw/R1XeQrGHCARhM0OccPxufOX6t4bi032owLirIFRmGUXR
pt7yfY3ZsbUfKjTY42yUBEKShK/bxigHHR/H40Jg7lesfKTEoBmUzBJR2vcxPPuLAD1rgLmMflOO
dGAsSFbQYBZgurf6CPnIBJO6wgF4tTEqqZYQdFjYT5VGFsSxnc2k1FM34iBq+7A7CjIsV8S766BN
A9BaZ/TavL3XnGjXGmIbZfOwmS8jaFBtGq/hkZ/VVpDRKJiBbmydCHF/MI32oRnnR8UszsO49eka
mHJk9dQ3pC4GeNtqSB/GJsYLVpqbmZ0c8432yHpWoOgEz0bQgL6leohvqgq8DEAsK/zKFtq3W3LZ
Y1Lw0YnsFBL5i/LqGlf9wa7mT9eedgaOUUhjybcos5uAKM+uqYmXC40cJHpZ1TkneqTai20Ftw4z
5T2NHzdORet5jn87jKCTdL7NIZSZ0Um+Iehy9h97Y9vPnX9JaDVt9KU/xFxqFBjMAeCz2vPY7+2E
LiVoO0/pUos75ciEUcIfjsMlMWrBLGC94aCC+xOygvBvY3rwKm4Zuw50POj5/DVzhuSsM+kl+OAe
Z7CHe9AptAyK+uikGZWvdPcxJXAvNtquz72NW5MjTlSDrBq71B+mVIgDY8SPBZM8zW62CUZKtQCG
tGM7XPogfZSFTy7PHDELFEZ5Vimdo6OqqKAY0684yLl6IrlBL/hVJhZKmDJ3cV3pvDeLSoejrqe2
N6y4oUsBALzC0aYXGIMag59S2A00EC9j0c5N7vlWt2IpxSvJLIL3Hm6ZExePCniASavjbdzfC8fy
j3aT8UxSU4q0mJont6Uz0DHgk1I0vLGmMHuWvv4paveUAVl/MnHoGY478ZZiHqkSk/xWZPiPHE43
TnRr5kH2LqCseE5oZodyzKgRTtJlbxbHtE7n/TgE19IQ0TEOQnmeAfjPDT8LyDPmLjK55k3kWc+Y
fHuE+FvXsE7BJF+ZMvT7oFUZcaGCT8/lTtJPM0srjrgFR8mZvlOkfP2ZmQN+C8ZDkxy/jVgcOmpH
PV+weOJjOsum22QZ8cBOhzSodQd/ETEhh6QQOlrTsHhL9WpjQ44fRA0eI3SoCDBoq3NrTg4izaj+
jnvzZlL1foRu9j4rqigA/9SdPZO7syfq6ow9ELRPLBLjc2lTtFVbn8wkp72bpi8BshCNfhT2xY28
G1msT4YLf1u1H3ltj9TANXIbzOYDt3lMSXqW0sMsftuK20mrF8hbvWtg3RdL4pnMd41X4dTIpQV4
9IjHOY+TLfWdssqdrELFZtJHFzezn7XeDCmIuhkXi40srVvuf+xyMb0uFDbHN2w2e1DVFIiUAtrc
cj4G0zNgJ8wwmgnNAtnAwF4kxmnu6ujUpdWpq3p1FTztGzu37Y3T2gTFo/TcL31dP7/k3AHQxjXK
9myVbPBPfdaY81+sODW9FPmbeK0JqZO0fYsFZtNn9P2AiI6xzZ7aqqPhoXlMKAK5RssvTNv1rKL1
iGd0T4gr3HS+zz6R2Nmj2yL+AimKvNrg2FgmDQ5xP28vSUNst7Da7TjUXzpVT8c6ujE1igYxFf0O
85bOsY5BDbkcg0iVlzKc7eraq5HrHnO1qEajcazrZCYAMo9buC7tTdIGHxWPvEPJq6EMrNjAHLqC
CkXp+E9NHG/ShsRAY2CDYHqJqY2Ck9w1dkOjvYA/osTgTbiUNFTt/Iat7ZOcZT4w3DFa4W57E/Zx
wPkyAz+cDGG7bUI41qs278k9d3W6ETqvg5g9DF7yNyaZRRM4scEvzl9j+p31hn0yosDns7FqqpDr
guy+0V/dOG4OglCcCkV9TkPnTjMarlUd1eYJ4wZmz81Vxzu2y2L33tdq9zwF+svyQjO6Hp+7xsI2
6TS7wS2Ci2ln1W7oOR2nFc4d/81ygrvZJZaZosptXFnCepBpdFEseBm56C7UnLPuCjx9IsVpD6El
dDImGoAuXJ0ujyRnZ88J+UA2yNZjQFrcipvLOJPLa2T8KXJ0wQbeKa/tCc+Uc3INzLiDKK+ywJYb
ZnBgLWJHBnZMZtqQcrqcWttSAySLOnnWcGMyAk8/TT15cLkA5DW8v1YlnilJMHKMfhp9OhE1v/rs
Syc5SH6McB6bDcgSscqphV1FrXNsUO05Y3cwyI3WXEeNYR6c5Ghoe2joYXTPmWry+I5wdfk2bRSa
de64KZM0+tDD76aaH2RdX0NmtKVcvvmcX8LG3WKCVMRZcrd4txrs2g6mjidPMDTosoA6DGPqDgWO
aXvDKc2/qhjDG1DTXZUxRIsiQg4CO0A76fout76CEHdTOL8UhFg2lENTbyzFKVC4thubGEDI/KTs
zDPBBv/KvplVFJ1jQITtH6bnSM8Z4Dw2kNUYJcY39mzubZubQ2gZHqe2axUsKKtpgVF8FDWaRLs4
5SO8x8FcYe2m8QTrRnV16P4kELAZSCuy++Xlxg/pj8jLR1XyO0LGzl6Zr4jLHDlyamKc5DsO8Zdh
/vDiiiqbYuAANvJN9HHvspbTiWbq3mRx4qxIp7EmowsEEXPEWzu3MN2EcKj0BPgef9cOxDtuMRb+
Ut5PM4pCNTpc8IT5615sOsGXktD8gXUPaJuIlkNV4yCG0mRK9CTZNVWwr0v0HH8AfFJPmJzNEUBE
6n70DgieUQavzUzuaKh5aKvKfs0k6UZ/FGsYL59FZOD5nE9pCoqitzuASDj+Ym1qUIsJqcoxf8CC
tHGr7gveGNK7A1cCFIXVpAPKNjnMqfa/i8C+1jJ9RHPB3ZS9V4NBkbwNEaKTHLcVl680tPc94Ib1
jL7EkcVLmWEB8ou+9QaR37ZgqhAbzgkUtk7zKy45c8Hbgr/rErWzWmaF6q71uc/6+VJ6LlCcI3bx
0ubmUrIe1e3S6T7jVHeyFSMBJqST9dVk44NZTFw+uVRPdbWCOqRhti1eBskSN9lJsQqoBOGQ2I38
NkIwrVWavRUhduBRZ/Ui4bTupwmDRfo861O9HeuM0kmkNjPjnpFDgVo1eg/pr+Im0+rZbasTIbDx
hvooNCT/+IWiihvlhuciwFQX9JATKXPaZlH/3AO/lSWfPIp7OoXxwWXOZTXvQTyPOx1aAa7m8trP
yx+ZoCGbnLrJVXJqbVudeE0nMBGoreIyExQtKWGQkJKxcd9pv8MuPlOotUCLBz375p05E84HaJZD
dOH8cflrDucP8bL4of7+P9azKxTjCMbNuiIJBiS8/Py4j7By/ONv8n+F5J/KMqycXe8b48Z3G4Bu
gPZo4/zkLV9PLsoMZiVcewsAqxHReWiba25Yr9Atvhan8toasUAPtTranL+xse/08tGw9cucpeWR
aPAFH0S0notfRTi8sVXeJ9SNM34v7kTbbqChcEjEysDO4pbOr16eYHM2q7/+PqXxnxmufKOOpQuo
2LounT+BfmfWTCdyR2fHSXthmIE7LANyiJOJWQc7AEa9155GhZ2jUxhr9CV1ng0Beq0wYQb0PNu1
eQm6Zo9ShOK5gJBdVjCDORgXuvyuyJFHDB/lHCYbI0bds+byF76KtCwArzC1ip1jG5CwrZnn08Sb
swQVJ6OwjmnLS1NXD2mJ5WNcaCSNldz1RvoGQudVS4fbQdOWx4jxCUogWQj/eeavXCHUnqKIaMg0
YNhLwmrv+nQTdnKod/ilzeqW08ZRFTtdAFfsDPO+nxP+8dA4asbSoFkuKwwLBg7YEw5E8pxajO7R
8v9OBpXY0RmmrsAUE1BARi0BB7LnnxenNAExgi06GpPzQnAB3tA2qKkpVZBvQdp4tWYdMtsaV3aM
f6FJ24e0NQ4YPW0Gn+RWQGlZRvjSWO3NHCffgHO+8yr+LAUJwpjX18gajSzpdBABQkWl7WCRwaew
eBL1OL1N3WnbWPF7Wy4yLBmqatE8h37cI2i6K9R05h86tQ4SIED6qFwPdhxZmh5gV6URUhj7uyES
L/DxcFAyCmFdE59jU5UbJ7M43ejqGAr+RYPvOJb/LDz4L6HaPzDrP711rhIuvH7mTAZq4r++dVne
KB5IBXvXoeh15lxRMuSEEyKYkuByJ+xnQcrIvoqm9neEVImFsaU7+LJJRFYXZ+y+ZptKy9pmirxk
QH1be+cKRK45/W5kTalJb72QvQaBYhHccKO9VePd0ONC90KQQBnBV1Rk/oaCjKy2IA/GlN8yq++c
ar9Nq6XUeQPkEFS/r8hrLyGp4tmKA/5xNofR9F/tsXv0lygK7eXFGomIbQLKJqgWvo26OYoFrkaj
FzZ0Glr5YA+uCVxbMW/V+U6dDObQZEmAKRxM//p9N//N6+6akjYEh1/BDC/o7T+saxT9+aAUa5eS
lNewj15keUy19jRZiG1xyOhHSqvH5JIeYBuC1lWdR5kwYr+cBIdH9TY0XILtnrKNKvHavge9Fwaf
rslQp9NQOIsYhkNZPqPpMUYb93bUfwYRb2j6YTYwRGVwMWq1h1Z3LJv2Jc94cl1pvzj6sB8sPhiC
wUTEwAKYwsfdkp5/9k4O/QRG7NRjinLgq/1MS8xuVfwe5ZyOnKjO2Yt+//WHtZRO/JnGDCrHclgY
wYUSF//XDyvQQ82SVubuRr14n4z4U2IrBFT7/D7Sm7SWiMawwdP3afC/HTUiY4MEBja78WkE8ITZ
v/z1F2T/G06z6ypdLIu1FK780xdUxrwczHzcnY0RDPEm+nDShzSBGEVzaTUMx1xob3MPwHMOnUPu
H7uyfqBOgmOWjokP/zy3e16PyTA+gZzqccgUoCQv0+mbhNogD4XrPcrKo1qgnEqHauo75qsBvUNo
UPtB938lv+No4DiW9i+ZUxypqyFnx37ndY0reeRhQk3Zo174oHIqQv1LgC6lHS0rBgqodHjDOu0Q
l7G9HwK7vpsb/zJkADwtDYF8MOq19pU7hLMgzr7M1Rhc8AkKuRi/g5SjTeZ6Bg2cWZ6el4XOqHje
ehW9BSN3P1vScBBObEr8ZKDPvQ+l+RCW8+tf/xzUn+n4tkDbMvEdgqmFF2n8qWwBX+YMAZ51quCr
9OhKo5sCvO3IeKy1k3OZ3KsqvYuiiJZSqC0i/xX7nOhTShjUEFfrccErI3rQsTOBsNK4BcQQYCMK
QNG0UDTBQ+NcMAYHm7tjek2rpqXJYEPPUcYR7qm3OE5TefGZpaQ/taq4GxkReEsvHv43OlWj4LZZ
Xk6YTXwQpfPPdeT/V9M8TuXvf/zt4ysDQRE1nHY+2z9WzBCuEJJ82h+eF++j/fgPxJOonW4+Mv7w
/667/OMz/Ej/41p/fP1uwn//F/zfmhr774rWDlc4hm6igC/ns3/W1LhL44yrXJZrjpbOH2tq3L8r
Oj4c1iZp6aZrU4fRFF0b/uNvuvV3Sm9IHdn86ixP5/+kpsaQ/9rEwATfcg2GlIbl2haFuPrSTvGH
7YIQTycMY+hQfBWx1kqk1R7a+xhzntU6WBoDzMCQ575YadYwHnFpEWHrMXKcQbKYOImYHW1R6Zv3
YbLra0dy7hl/QdkzAGeE1iQiC2HhmdQ0QKWsiTyktg7PpCvxBPr+Eus1o1C+Jp3BGLIMjUE/Mmxe
CsH1riVzuky0mOdE7NaFOXPkAuLo3jARa/HE4ZXY4RpGGo4m7ZJTnPtQABrsV1zfm5vOr6rrNAJs
QG+z4msoLfupRUoDdtdk2lfiVjrW4aE95FbUYn7BY7buwXvwVYasQ3TgRLdJ1HXpGrNJ81YVlrhG
yuGekI9j/TSNwfA7sRmlYtYZsi9g+OhHgxH7t2OmGW+x7ocfGb3UXt4hWmaMRZBjJ3OxDdvUhaEY
u9iUDawF2waryndE2nRCUXWLxuvhhzrspmq6GwvGXW5qq2coj/1t1USoXYNOpWrAB7YAAB1OThyT
mQUU7QMkVa1bSS2oDxYcHMAqWGcmu2rfel1Gj8xu9OfZj/3nCqAHDuE2BzOegC54zOxI7ocgtK92
KHFYugkQ+NbK8pMDn/4tdvIQ4a61/DOPSL6VY1eRjQ/d7r4kbn6h7TQ4mYaQh5Duw6tJCKYHPtjb
YP+mtDY5gfK1c7SkAzSMRDFvqsBxkVOUpu5hOKp017Xt/ArRTfPRJrEJMFhihJRULs7tGE8ySlPe
AW8vMcbnEA5eakmzmemYGRHP0ore6sKKHa9ScRB5Rq6wpEPGIQaXIvkZnhwCAqo5PIqWXLpPdk9y
B38wKHpl3CKLkRA7rgpMgs1YHmdrSNsbI8o6+RBOJfxMBnuqPpCKFGKDKoB3IHRskggxVYBwxzVD
pN9pwKpzqAieiFuMaEOZQAowGErFqR06j1o3xQ9ThKtixFYB5ZpbeD1a0+1YWvamlH72EdJhdyiN
ZGx+ZXbYU1BtOwFNuBLQmOoA7DCRrVZlVBjf0qWarBvI0DR4ltYFPblrjdLJVV1Jfet3DWg0X3W7
JqpgYJuBWll2ENGXGXO6DcwRvZdrh0uQG2ysFQHRAHrtgqDVLZiJ3H+c3wlWlZ2dBM19wg98E3OV
Ijcadoc+nuWBmNIUcO8otUPS2bWnkto5aVmJcJTSYt7XKJBGQGR/ZnBwcVQhV1QiVuc64OmefRev
qm9hPFR59hK1Zo6jU8TbmVHhvdk3wW3hAE4pHSd4hGqSf4R+TeCfOOTHMJjFa1intwUkZOpPcF8f
KSAEpO2k7rmoAmvDgowwk9rGNpj8DjM93vQmb94ZOuLJCDNRvddhMHuU9vVfwqwnMr81MxEfAG3B
mQNVNW4WeGU2bwu4jZ4yhHFbRZpPdaFBeXxM3H7dzYKy3il23iPbqL/ZneOvjh7N7xof5eC19cQt
K3bK9LXXOjQgpluHQljlr0j51TZqwwALQpa/MEnoSW4QBezNpP9G4R9YlaHYE3jP7zQXTEqADEpW
BQhWPpmVw7lacylpHPODO+PJ8jPBItk3BSAuvy4uWPcDj6gb0qtlJNoT/yBTh8yWN/jM201DBmrj
hqb5WY36eBCdUx2h/hnbUA7uppUKXCDNe8d+tkecIqI96k4Yf/VdPG2FGWsti0aS3/iTrry0Fwwf
7cJ8w7cjnioQO3elFkEwodl+YBG2oyNs/fkgNJWc0SwXK5oOTMFJaZJwTOe/H3z8a2fUf9rajD8N
PsRMSZCRFjCnO5Ky67wNEIyNIrjxaQnCkWmwba/HrMczi5I/PrkhCFyS/BmOE7/3U40fd+vzn+Qc
vNf5EGsgPzK7PZqzC9gAS096h/XH1Smlsrjblym4FyL8wA9nRcJRae3XkNriQpApWLWhJvFRKU5/
fCzBO6Gohd2B9YoIL0B3TsfTM3GtedeUY3GD8RbyXWS6qBdpXZxMUJfUbFLOaWSx9eCENllCO5vI
iWCRYlycg7rSY5K/pqH9onyR5g4GANxUaNo5DNrQMGIAXD5ner1xkgq0Pq75qkIkQdOEGBLkkLXC
vihJinBJgJ5PLuW2Y50KLgho85JYKa38q0RMsaHRtQJgK7C0UJveDXjX8Wqciw58zURkcLU0u8tN
KILmkGA9gakYEu2wvchuzWQfYi+hHDPK0TuGqgIyUs8EoMIaYrNTjcx6EVMPotU0voc4g+jM+eKX
4uBAQa+BPyzugWvWJg6RDtEDNYuPpMSjeBJa3tHeIYqTsirxy7biCEV9Ti5Dr6adqzL7cbD88lRW
sto1OlfONO8YK1jMqOOJdiXdIUuoNRpxliksD5qjXIRokZzUzCYyAlFdjDw3vkbokx+6v5ampD63
kN+4RvQXmx/JScN/eql/NipJWJnRO7tXtuxjpUr1bsemHDrcySRW1EGvTcLcyy7IDo2VyJ11+V3+
7JNpFTTUMPzsn2JIArKAPScDZvYSJX/q7INZu6P237QFmfqfXxxXSscSCB+m5TIx/Lk1/+FMWBS0
csehCA94vvAIEpjIcBCB/r9tMDc9DUWrNiXEI4pbhwIlwg7kaw7w5BFC5bSpw1R+gW/HDU4It2dr
KaVFFn2ZqXADJJJJ2ycRz8JhN0EgHtDNQ9t3qo3eRRnaEFRtkDB4CW5HlfIsFck8PDcsYPduLOqS
Q+IQF8G5jGbnMhM6vLaVyeiAVbiG6GtQWyZDtx63yGaasWbQyx5nMxNh/u1yF8XnNu3jtI0AWsSl
R5HOl8lFi1E5CPTZYJJmEmc+wvJnbKbDDGANCeC9+sQSsiGQKyVm8LOSbBUPhtr6PS9yTgWQVyhi
/dbgUn/oWLVGWrqXQ5/uhJszeNOD2bAvAUr9nvx2yjSSfvFt0+jqgExfMfpONfIe5VzvtYXLiuvF
uBKdi44t7xX+q2lDjj7ZIqzQxmFX5Be6rsdWq6XmOcrq8kpmyHqipMvweoO+hmopGBiKAfSBmNqN
LqwJCanUAX21yzG4zAykXf51EL/rIXFcFOos7d+NgL+QkaYVei1Eo/tOgUbPeMX2mvD5/FTEsyon
HeIQt/djVTv+uQFDi67cWldc29rHoFfWc5gW+c0wQCfBBDPdkSquv7lpdDeuSpPoqGOS+VKYsLDi
5djU8690UiUAVguGA7NSV/G+YhIo57JfmuBkw9LU+pmaH3BHRv0NdeX1ZpA62owQffZemp0k9tyR
pMBR6ARQNKISdkI45/xz9rK0amMwf/CyRvbGNSpKZRGgyGBNgPXSXfOzllvLsq5+VvjyZ7HXZEio
JNWS++FnI+ABY1NwfzaI5GezcH42jqqYxqfhZzuBjYvRCpcb9rPGh4+dLXuP9bMNJcrxKSGp51cl
pPrNx0zIMG5afTUZhVobJTk5GriYthWZbl47Rk/VYXQwJgAyl/mzZcbJZQ4SdRP6VneP4uW+do0h
Hy2jiI9dp+YLQUIm/QSTcgKgGbSJzJlOdEMyV64iX2KqTsXRIlR/YlFEusSU2Z01icFTSSl2aWEw
Yi+nYdi3qVWcZDZUBzNUVJIjj7uECKrxrqcWbEtdF+nCpGt0dBATp2pCf/U7Xc01cB7uBiHDZSf7
gJnTnfIpI3OXhiB8SIUypITIEqUAzjKXfEumD5JDShvF95H03Y+yqcZHqcb8HHMEYeHNdSxVc45b
ZxzcNGKUOelrbO74XkwkHkYxJrBJzBxQd2pFsdjGiqJG7dXYTu/CASqEuI0zU8t9kzuJaMN7TcXV
RXX2gL3DiL9ivYR4J9rGeZG5IKE5l6HjPtqWCPE05fTEKeaafDB0CVmr1hb6m1PX2UM5ivpJ1PA/
t4ScgQ3FRZ3vtDLhm4uyinYwAONvYurH1GNmlk2rzm1w7WI4EjNy+BD+wiUNl6Bo6R1PzcL8hLjU
zKehpXL9NI28ntSX2MTfE4Z+b7bRdCwFtWb3+zLsCOa1mOuhImhPeWOG19bKnV9cZNoHB5truiFD
PkJpgOimb+grii/wrnl3EzcMhnUWzGBiu6wSRBlMi7KxvsESUeHLxOvduG/jnGrfLb4gYIgRFnMW
7AmDAMff/lLNefc2hwbcQ62ZaD+L+RPHvBmi/0PdeTW3jbT5/qv4au/Agwx07dZbdcQoKmfbNyja
kpFzxqffH0jJFm2N1+9wTh0tL2ZKpoTQaHQ/4R+uE94osIMeOP6wFJl+5MXultWnVOY0zFwwQ5i7
gAiMffurEbUKjO0EbTZoHM21UijehQjt3iOjKum/ht6AxEwRiAtIZ+K68FQ6lEOBhVpfgLtOVM3U
5kiaU1eAhi/8eWxXQL3ILoJNAfF9OcKRW6DUBufpFHYtFuyA5jvTE2Iq2A37qNDqGMoLYpkd8LWw
UokHzKSYxnJdo6Qe+1jVD3GRgHT1aeTnSY+SDI+mWxF9xAld8hqci1Mln8M8NeKVD7l7WCLyTnbY
dvzLkT/UmDqokqZ9ss1s+JR1avmxzrXyW+fKdjyTKgs6+EDmeq90MpTHIMqDZObUAG1Py7qWxNQf
XPzL2iJIuimNWd85A9SnajNRS9A13MJuzxOE6C/wLqUv1jZu4hzpLYJCU7l1ZQKlQtbO88gZw1Ok
fvGUaqk1D7VwkSVCd9u6yJWor+H2JzAliEH1k6ZPiuM6l9Nz6LwQQMEoIrNb6C1IZT1jv/fKogTD
kUvdZYw51lLp4vLe0tzq0aUo0CM90SEEWtYRVZWel3BDCt4c1WmC+hEFpBzdNELfo85orZPBDfp7
tw3AjpqDJKg7iywAD5p5LaR78PsNhM6Ybo/bDBrQTDsf8aLVLZjSQMG2hkIJxl5a4i61rIpOyr6O
5tCluiXar+jD64WvoUoWcTBF1d05uHpmFwrarEaZj6YzbCZJO0ktSk5bqGg/xUSjbGC/SSlc+Vzv
VwmixgN0PTObo8uqpnM2GfTz5EigwZFX7tehGLQTgA8Az4hlwSGIxKTZHYsQWmUXIlvberqMWLg+
2ixqXaZna6VHERvrvbT/nAmCCLkO4rsuF/kTLrs2OZNIHgwD5LSi58qGUnR018qScpwqOmaGZm9C
N4GGMxD9frOVLIUAbkfRyF4KTbpnROxfoBHGa9eryxMFziyMRdcyvuqWC4XVBMV6azXFsB50WTum
CkZNuel6RCdbFyo3C/4FSBoEg3B2D6CsNlTs0yFTj3IS3mtL0FewMkK+qVuW9cLwMvOx4cl+GfDZ
JntFcxc7VL27jeuuJqv3is9FZLLSs8yiJYe0/hoOV/6gmgTLmDEhZW3kLcI3tpVcpEIGEuI1WzGu
hrK5qUTRnZRo4toIVOs8y1s0qnWZbnRMOf+zV2vpykSbYuR266AWByU8LZQYUf0yJg/LYNpAuDAN
76wvbPVOLwBnuYnhf82p4S2bMBIXRCrpFxQHIKNF/SifqsJVW+m6Lk5r0+3HjDv6HIAQwQmmAd8o
ohInedRpZiJFaWtbW/6nK/HLp3SsTpf/NR74a5r1hQ9j7l/7P5a7n3FAHovaez/MtwXuK8w2+usn
3kb+dNfWHX/zT798LpP/zzV2+m1jz+X/vD7JXo199hR5/k919ec/2tXVLWuiaWOn0yRX0cb/v9TV
LXMCCxactKUIFU0Um4r7i/+7PbFt+IXCBIqjU+6mIfhSWLcnOskj4p0oM9PYw1/75eIudx1sBu8v
G92qvJ9EcXc2cAuhU8DHX1kXP8MufLgIMdcHOjosAXYM6WUgNtiCg4ManOxM7+5io7hBoADCo2Ir
88BHldapsT0AN1DOkaO+bboiAT/pS6i8beuVNcs7ehyUVLAkdQL/stcBixvQsu9aJ3hqMwstbB8W
B1IOKfyfyxIB+sgMwalL9bVaIDyL7ICrAHKtu6vWTChMR2AOMDc8y/AI8+OkWgwaYr2F61LhSC/A
2vUQWMaduITZ0YgLsKV4ysEGObf1GsYyLp8RxWgQjVj7soJKKZjmAFZZomP31ZTGl6HWy3Pmw13V
K8OXUj0BYjrLlfKBbm++NHUcVwbA0v5cDagT9E533rkW1MHykypr+qlqacvQz+dO088hkTUniZYs
bLt+cIMygxDUsrPaeT/HpgsZHSwtiq8JNZmxKj0zG22WWHl6YcefAtP8WGdkhNSA06NjzaeuWCJv
mit42WbVqYwU4RG2CtyBpyHV3X20wlsAx/TJQcF3prtRrdY7puuBphHWfPkXPY2oE6IXfxQXdj2W
yVgvRsWW0g1iwLcCZrIIjpAGoWmRxAMKmxd4y+RLNZRgYLMLCsnTToTqzGNq5UdN0SIjV/veCRRt
c1HaF2g4VQC/25vKQ/7HKMSFbQKeVnxRn3Qtit/E8xAT3HodqQQlALIRB2MfA35O1xB6crV0khqi
khWa01gKw1PEWOtTRZQUwaRhWRu0Lvq0A+ZcySqrYiSjB8Eiy0Xk69J1L90ivpd949bUDUq/rl4i
sXwhXPnJjVRxhhY5yjYe5imCSo8VD/5D5g1rVSvMdZ/BjMFgoVrYpv/QKflNFrpXIgqcB9HyNCJK
sxldlxxcL0+kQPy2S+Z1oQagnFU0f/OkWcVys9LrNjipBwUp7sY4Q8UXs0lMfRARlDHCQOeQjKy9
rAPvrmo9oJ+uES0zP1eJ7eulm7T6rPd6gNdOEx07kXMVZPKi6vsCmxAlXP8/WazP/K/AS9Jv1f7y
vF1gfqzd/5uWdFPRIU/Jv+2b3lXVptiE3iZ53FvZf/ztbmm3lYmsq6zRCjUJAFomTcldy5RF37A0
/vnnjqmm0DEFxYFIkaZsm/avF3a+oM/Jwi+PWA/j31nYNWsfYGNyWdAhTXlsl1qWidDTfse0Hwgl
jd73VmkJRQw+40zAkb3QtDwFtYGevFRn0GEqrT11scM961S/ehoo6l6ZTgyIvkUEA/yLa9OAGXAs
oWlnSAo+1wHvacWS7ARtdKdLEvrnSh2u68qCv+VaQv5q+oDTcN0gLtYBv+kaTgFKa0MrNFAQH4oA
2H7WhbgsRQnKtchrkczD90Yi+pOU0Mi1A/O+l81LR5Chk2PDkzUEXrhYaJ+zkLXXfRfg65uH2e2A
wB/Er1GhPTdt7Ood6PSAaHzQzWjAepg/LKjjIIitZ9iKNn0ZnGJ0VhG7ujf0/WByQfyaSg3YbQbz
hqLiTdM6911gY3BnjtLrMao/qGyjUarY+lUdmt8M9F9GTyoVaIkVhbAPs2oBaNIzFxhUUYCV3cJ4
VLHcgz6su1U37dFr8eY4VKYPAzQPmIs+1W0kI004khYwOujr5q1ZV9JxBQ/xKvTobYVFyLLSycgH
RN4JIj/RJqsBXfeVsWhkJOKCEAKasNB+yDpdX/bCMeeanRmn1AHQXGG1pyxboW1ftMeBmn6KIWIc
VeS21PaH8DitS3TPQyTqikZ+Ks2OIFrVb9owWkvYfCH5eJa2/pdQAkuDzly7zHXoYUlk1Uu4ocFK
wh6K9nfFZMlA/Ve1tKphHfIwMV7y4GePpmT32Plgt9VGS98MP9NsA/2XasG0SiNlEdgGOLdCp7sO
eCUmHynqRVN2H90SnyS51dWjpDb8hT5AHaTNYWH1JH+F5S0jXoXYTyGqcBrGHZzfAIkTD8GXO1eq
MaGSLSwXJDLBXIcAM4qT9UdJixSooXroIJMpTdnZ8AwxPJPiV1jMUr87G0ybbbExRoHA2LwsXKEs
DAdFtzwW0nIofDQiLZoZak/rTRlU6yjo3HoJ8zu/TTRiDwMHk6uql+R57PnWtEIXfO4XJsQtZOch
AEvZJebyn+XOrtD5auprOcShFcWz5pNQEAVsorrBM5AcltneJFPSs3BOcys4DXrUQg2Dqmkqo66D
k6ryOcbejYHoneO+RktZSIogGjDqE0vSzOuid7QTGTPwq741QUdIrksvoQqwg66lKbpnMYp2vnVB
IRgPyy42b6TCwjjN7RCg1DDI80JNus4oAqwI4WGOijRb1Kw3l4CEoKw0MR7SgX2j+UE0G1QU5oaq
dKeR3LDh9+C26Jwgb1MlULmwnUK7QUYlASztsMSNiGAis/U7qpTU0nPJWql4stB+aZGWaLthXcau
+VBQ5MUcVwqO7Qp/76appypvPaCNIHfudDfULs0kRl6SrBPJQXQg7BIl1xCJlGXsxNqK/iUiccYd
eZ58xnIdXUVdifx652y8QrqQs1FnTEe3K3buM2o1BJMRzkRjoScZkvIijWTkVxQ6xLkV5gAJKe9B
GNYWdYcV5LkBVWugmFNnyhEFE/NTaaCC2ts9RCCqoMzjqDe++KEXbtShDMYoB+fOoofxgm96OSOI
Ne0FvDOo21WbQlzwnYF2C9we657gv19KdqVcQMjyFsjbFpcAvhKkLwOdWNkrEKMQ+UpRpXthtSyd
UASwBU2meaz5x3qK5VhHNaVCxhMlKyxOKMJryNMPsTUNZO8+zyGw1DIIiZTK1FHd2uZU9PwF2pAm
JIkSb5kGd91IOBnSMgj93w6ZrqNAh9mirYymqSWuEUmnLofWOakG9xzhRlTPK/gHsi3d95CfWeMg
6RTYpayduMoeYLG6K9PzxLLUcEL1E+UbSBkTGyF852GmF0eO3uFV1xfX1PT6qSWVtOZr4aW3sZ/W
t3UQJesw0osl7HD6gnFJadjzZLhSujsyzBNMbeGAKagzJyamgC1ssdAZo7cy6VlPkjS+ymWjWssZ
UG2zrMxjEmlU4jw6KX2V3rzKB59Trg9JHV+mflKByddHDN4uE9sh+EE7KDLi4wp5t6nJ1k9I19Zx
9ZiKsbNsTNv5EgHnxUUqdBsYXZqAYo8uu3upZ4wn7r9S+00xhmqe6Q6kGAlHDZRDMYRQgGeg7COL
GikbR6NQE8BTCGaJ8PP7wXCkB4aBDcQaMRFmkrbKlHMiTKnZWn6j12HTAfbzlUWDv90qUzv9mgSJ
fVdXxt6qbJ9oFAm/pUVg3maO5B8bRtTfRJKUNUD34oa2qpf36dwN2tI+RrssPqXAWNzDsQb5LmI1
evj9sBnWCOn6MW6/BjA/jZuHFBGSGyYpUmDgG2xFZovfbkuRH7tp+WPZO+oVHAe6EAA+SfH6rArm
2HlZS2EZ8lqUGMeVRsxSqTYYZ/tahlwxavT5YMQfEbpvF34rchJaSS2OgsqVfITQEhjejW0Mx1IP
lQiAuy9fY5QUnuOZVZ0KfNNXQVJzUt2U8nmbavlMDyg/4e0yBLQQIaWgX1NKF0aGHpGM9sepa6vK
vMd4YgbjVrnRqxhZoCqwTwKU0UCysgl4gSYe2XCgsBsYcy0UJXbAgvTmDRY1QLsyXN8IHq1ZTCiF
0n3VDuvCUrq5H0XQMWESQyZw0RRF/NOEYZVrULBTuIUCMHIftsj5avqcTBfCdBrnWEzbevaldCv/
pvLr0eCEnVAUjoYUKaWA1uns67xSjI8e8CQxS0m4oikgP+XSkDy4UkqTWV9R9E4s9KwaRwa8gSBt
EZIcoqOfHGelaBCd52W+qURBNT6psWiXNKmnmFU4n0XQGVRE7ewybihoz3OhqTOa/cOsoJO46kxJ
PrP9PPlGM9JcZGncLYyEBhU6DZY8o9En3bgoIq7NNhyuGs2gCK1WXR+SGdpIkbSJyE6NsMARIRW5
eDKJG3E0H0ZNTR94wKqPrfyRCtuQIMDKmmQ2VtrPdQs4Iy6aKXAEZJy7jYeP6gUVW/G56qsKiX7A
vrO0VJqHoOt8hCN6fV6SX64riTk2G4oe8lJfJA4miFUOtqVBSKsUZONp7vc39Bq647gtlcshQxhx
mm63gHjcDehvmNiu8nyCca9Ifc/80oz7R8kySivfcLWLwkn8z+l2q0k8gZ+s4sZ+eS7kMOrgqqHP
MqNuYH/C0ib8Vrp9dQ9qnLJ/U5XL0EqgsTmGIXBNMuP7Vo4NiACOpDdoj41bLoQv8xKFlqib2VpI
3xs5Z/9cRa+C0xdpO2/Gjb+2Kgn1qN7XTgzXpkcHc4zayBhFpEMPbTEyKpzcor5ETqB3Imjqtogc
hJMJXnSa+B9lRAIptyjSMfUg84SIulspeZY1y4Ha6GXTGso6lLri1EcJcUpUK1nI76AwZhsYyAKD
iPpL0IDtjCdmnm71cnzNtJe0/NjCfOg1d5KR4AmdAN7R6NYogeCZtOXHoJOxUXOa6hjLRh1LIVQx
gXGkKElYbr8AUlgR4rdxeO7XsI/VPhFXvWG0FdlFUU0z4K+zIQ0xO06Fs3Ai3170psO2Z0n5JXX3
4qJ1Q/uBfq31AORbeZTMvrm1WpYpN3B8bLH67Jua9Q23rxr3tsC7ZDQtDc9deNuf8kTTvmleygZo
pBh/hU6P4f3QZ1Smwxr7XD0bjm1KAatate0TVOXbaTO45UhPA3RXynl+20qdOU8UBIup+6j+tV+6
EB7UAfc/kBvIvAXo66co9pOK1ZGxDi3fPrUiR7tIpMI51pKqQwwwb1aKBC/ZRAphqZolNopUQb70
VtUsdAUpOgAQ4vNgqMUFoiYYT3VYPvgNdnf4ynlI7quhBwgzTowB0klTnOi1nq69VNdnDaZqq0aE
2UXV0rtQZRIQbQBvXxYGXigqVj9CT8OVU1Y2bC2M706dPLFvarbzb5ktlNuqaKF8VG0ocBWENToz
e8IZxGeS6BHkuXtaG2F9QucJejI+Np98tFdoe4xwDFezZ7KaoRlqa/O+F905UOYIMLwfjRMUsFiC
6C+pBtCDIM5XYDF4M4FZsqL0OMGoLGL4NclIm6yBJUISNIPbzAKieoQghYKApIRmjeqhF1y29viq
q4k7HerEx5QnTVDGjJPjpk4tMA8mBhQE945/X2RZeg6KJEMNsBx6TC189UHzGzSlbRv5Y/CI9HFi
iNoMVvYlqzWGp5Ee2jJEFLtuCabSHPom0RtdeHR626w04Vo2xZHa1iSLJV4VtOyG00HNHITgHHUp
qyoB1wDJJQbQODdGRYYKuO9JhjbbCSVppDgVoziTPUW+kAc/uccHq0AuVQo6uJwJTTuswzXjyPDw
K7VjLTyx4dZ87pqwvFXUtLg3CExPNa+oVqoJyQziavcxruJmZauZta7UbNggolPfEQY5Nx4qvrA8
Ejs/iTWCdlsFB6KXuXeuuN0Ywhg9MXLhnqkWjmz0zeTT0vfjj20j0/PyUGaAFYK24KKlNLtKZRXJ
4p6aJSRyoaGvr7aDmiziNEYvWdbgaYQxtQ4QPcojiBaRzKQyMcG/dBYe9o1npdosgrGKGJNeOXdG
DSLYO5ZLZbBnutF22XkxJPZFi4/VFXJH/lOsmKLH7rlE+BSI4BEvRX6Ls4k0C3TVRszfNm8MHI0X
GOZ9jnoLGaGm1Wn5hZa2ih3PX2i0iEhm9WKhtk29tIBTr+n4Z9fgEk7tETadoT/UFeWxQYa8ajtq
ywkIIWJeypEbl4Iq2G2h1TNkOvxLFxjecU3HcTVYPmABVUVeL0u6zwh5xnBGO1xrUCydupgDAKD3
btWhJflWMVLLJYGcVJw01lqlD3aORa60dNJWuqnCuFqyPJtTlH3Ns6hL/MdKckOmniOgYSK/gh5Z
ey37bXjrZcJdY5+kAKr13RMLiB3i1g2yDDGiBT3lqDsEzApETJsSmQcHZ4coh0CumiwwR1aSAOhG
pkbZUDg150bTiCsD22zMQZDPL6wSMSqaBuf8hDqw6zXzWvQJfN+BqlLrKdgw+X5nkHYoxNJShX6M
6rfWHKV9b4ENTQgkMELuUvLlaG31rQQ3tmjmStHpq5h6641TCW+et6pxinS8WBs9SmVQSpX7qqAq
jygas7QumztOVVrT2hyIIV0UOj8aPnM+b8PsGr5CNRNx0Z7rAa+lbQ36vRfr2lfZwfInxzL12CQt
miW+qWJujJyAr8T2ynIqrBGxBPlmJ6F9ZpZGdIeMg7UgfUe9A++oBWWYbO1mhCxW4MjH8DpAOkUh
gRNx5BcC9CeBj9nM91VxUsrVlSGXC3rpOp5kqr2INSkG9JN8lZwUp/gK0vlAUd4mJpvTslfWBi0B
DMri9MyqlGGeamqyhjverTMDN3nCkBhTYx21kLokDzFrnuiRV8JtP4qriOcfGgis5Zo2gztANPr7
vOAXypMC7UzQrjKpruowYH5igpQCvagmh3Aqga5G2K7CESKP0MIe8uAuA+qTHkVNA+o09V10pyzl
U2l7WOMVqeU+2iBApzBN+hmWrcGJxJJ7aVOo/YhVQLGMsOxcUD879dHow/FTyTDIBPGDvCc4mdMw
DDTQ7QBHLunrKTqK55Z3Z7qStUbeuo9m9Vje0wQR19R2hmQDsCoCM4QiHsv4WBEMt8XBYFsoHJRC
uIRkmcJmTRh09ftxUsb67l76pIInooVoUFQGRrZl1LxCRwrQDr3e9faS1+lm+Kh9zDfSx/y6PS+v
cANNLqTofHvGf7oB/Jc9hb2G8L/XAX6+xjdbwN/boeO32yT9Nv2lT/xHv/TSV337QH/YU35uIjBr
95rK2wvbdrV/d5xoA7urfoTbpWoTxA8VGgm0gscPHQ1wiu7z17YxMUjHxurR7muSZ873apz+aiR+
f5O/ttx/Pc7vbuBp270f6yIjgc1ihh46DvKEQVB1RXCHrwbA0iaKTHfGsCCpjp93NwBYDSksEwfe
v6JOgEDLvOL79y/UiU0DyrQ1kvzt5//TBPiakuuOWA3XT5O9dtq4Yv3JO/DTEV69A+oE+INBcQ14
xOtnLyaUK02b92P76GW+fmeTH8T6n938TwTQHzevGBPLMEzLGDm/+zcvTIAcKlL/2w+Aj3d287BC
AcH8yaP/y7tXxUQRNi/9T0/enGigY3SERHZPfneed7TsISih7J7ID9TSv7322xPNGp+tMr76fGj9
vpoBQp9QxwFWtP3v+HvvbgZgVA8c5uBJYE6Al9o2geB4l3x+Hgfa6IplPc+FEfr0vt4EVdEPngvM
eEOHYa08b/Q/jQHbgGoZQhbPYcJuzX1HL8Q2DlDFweOgTfBZQ45C+2kAFP59nGvMku3n/e0FzxHh
wSOgTCilwPMynu90f1WwVcAqCnNBZr94X68BCMeR9HjQhgCwhmdvMABv3j2AHMD1qsI82E2D97cx
sGMfOAaqMaG/t9XT2d3kTzOAr2VhIsvw7mYAoCCezqFzgJCIuI8VQH1zLbT0iWyo9BWBX20/724p
GIdBHeO5g14FlZRglOWxWQ53n71t0ULOg3KrJpvvLiVCCEr8YVLwl5GhppH5Wjjgvh0UWAZ5oWWa
5svX724hQEnl4AhR0ScWaRFY2rdXQ3OCgohguN9tVMAqtZuefz9MVuQJiIsxy34zPAR+P4LfqZI8
R9Hvb1WkgCOrrNkjL4waPRqQBy4NvByCgMtWRzmf7Wd/aQC2yvahkz/tNpB3Fy3qXPuhaYOCahEx
kk2SvLtLHvyr9Il5ocg26n/Ku5sQPLoxb9rlc3//xSBOMEgaFKpvb80C9J5UEMM20m3fv35nAeNu
HA59G1RWSU2nUvSqRvZqIghtYhNOWYayTbYZi+3b955yJ8FTOnBJoJBsaGTJhvEcGe8HjZY9AU0A
bg0s0vbz7paE5wTy0FWBcQCbRzFR26+kbwuppoww2vOS+e4GAFngg6MmVZ4YbDa6TsNo99lbE219
QqOaOoP8vGS+u9AZssMoXKcdGj4q1oT3wLTgRuyNgCUmiF2aKvX0d7o1ktnIh969Jk9snaqUMaaI
r5ZCombCJIgzVFe3n3f3/DX284OXwpG1I5MZ0WB+6yWAeWmNXEnxHFS/u9QBqWKF5fug7FFRJrbA
/pI8dPeof9oPxITQAGLb80QYa8/vKzgYr+3Q9wD1SgOGFqzcH1v/69eByID8EsbuqL/K5/29DpQC
dxf198NEZoI8cshYWN96HYgMdBn1EPn5vfujuOgPful7Kx6ITvS47dT7T+Urwvf/+AsvLexfD/Dc
mt72n2k/7v3iSAbfHXrXpB5//tdemWHbPn/15Us7fXue5z9/vsFfT713rpe7evnHlf9UbHCS7bdf
9M+X+azimjx6xeZNCddtF/HHBf0iF/t9Ifjt8X+nEgtzmaj34FOU5SZ+Ocw4+LvGx6GHhZGxKV4f
lsof+9ahh11tin6TbF4OtJ0su5blwUf247/W490VwQ89xXoTx/WH/9jE2X9+ONmA5vP3Rui5wnbo
WU42RQKaJtwfpF3h6uBj8ypEPx14Www69MCnG7xNNo/t01O292wtsqiXf3hTEeKPXqOzzaPXv/2a
7rK0Qy//4tHn8l8udPsW7QL/Qw98WT/WX72nouj3Dr6LJQ4/ODaQX/YPvI1TDz3w9SbYwAHd7GFK
nvf+Q49944ehv7dgPYeXhx74FhXl6MP55rF+PSKgtMbN+tCDb2nrb+0T1DiQ3z74+A9PZfXh6Clx
N9HLwcZZqMF//weu/mzDYs6CVRV7c/y54Hfo2CxrFLQ21evr/t5sOfjY6d4Vf+9lHXrc/5s8buJN
8gEZgg/n/tf0y6b4cFxG/Fju38czjuzg8/0uEBirLDu9+UNPc+YPabEfDvwo4Rx68NvCz+r9GfR8
cJLDQw8+2zwSiG0fx8blYaw2zVPkvxx3Gyd8BzUeeq5zzjA+6p+O/gybOfToZ5tkHKc3Dv4PDNPZ
k4vnwKbfeyt4Cs+l60Ov/XeKS1t06d/fw2ff3zecFH8dHF15+be/f4rpqCriM3u8l2M9zxtGZ0xb
Dx2dKcZqFSYDv5zhB8rk0FP8gTzKgc9hzVbwl/Ir/0A+cvvEq+X+HOP/qCAeOkKnm0fkY14e5viA
rbdaeb8/zVuZ5HcE96/55Qsy+60/20+ex9/4Gj1tin/9NwAAAP//</cx:binary>
              </cx:geoCache>
            </cx:geography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D8C4A7-8114-49D3-858D-962E4A3CCB50}" type="doc">
      <dgm:prSet loTypeId="urn:diagrams.loki3.com/BracketList" loCatId="officeonline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82DC80C1-D692-4861-9461-C2FB7C121630}">
      <dgm:prSet phldrT="[Text]" custT="1"/>
      <dgm:spPr/>
      <dgm:t>
        <a:bodyPr/>
        <a:lstStyle/>
        <a:p>
          <a:r>
            <a:rPr lang="en-US" sz="2400" dirty="0"/>
            <a:t>DATA COLLECTION METHODS USED</a:t>
          </a:r>
          <a:endParaRPr lang="en-IN" sz="2400" dirty="0"/>
        </a:p>
      </dgm:t>
    </dgm:pt>
    <dgm:pt modelId="{2D927CD3-E15D-4233-8994-E5EA71E68B89}" type="parTrans" cxnId="{AC70F3EB-C2D0-4AE7-BB7B-F1ADB36FC1AD}">
      <dgm:prSet/>
      <dgm:spPr/>
      <dgm:t>
        <a:bodyPr/>
        <a:lstStyle/>
        <a:p>
          <a:endParaRPr lang="en-IN"/>
        </a:p>
      </dgm:t>
    </dgm:pt>
    <dgm:pt modelId="{EA695632-B822-440C-89A9-170332B09449}" type="sibTrans" cxnId="{AC70F3EB-C2D0-4AE7-BB7B-F1ADB36FC1AD}">
      <dgm:prSet/>
      <dgm:spPr/>
      <dgm:t>
        <a:bodyPr/>
        <a:lstStyle/>
        <a:p>
          <a:endParaRPr lang="en-IN"/>
        </a:p>
      </dgm:t>
    </dgm:pt>
    <dgm:pt modelId="{105BEFE9-BAEB-45A0-9B55-4A3C090B310C}">
      <dgm:prSet phldrT="[Text]" custT="1"/>
      <dgm:spPr/>
      <dgm:t>
        <a:bodyPr/>
        <a:lstStyle/>
        <a:p>
          <a:r>
            <a:rPr lang="en-US" sz="3200" dirty="0"/>
            <a:t>PANDAS</a:t>
          </a:r>
        </a:p>
      </dgm:t>
    </dgm:pt>
    <dgm:pt modelId="{EF82BE99-2D5D-4D2E-8618-0F459A80918D}" type="parTrans" cxnId="{87C10091-58AF-4F08-8C08-9B96F87F6422}">
      <dgm:prSet/>
      <dgm:spPr/>
      <dgm:t>
        <a:bodyPr/>
        <a:lstStyle/>
        <a:p>
          <a:endParaRPr lang="en-IN"/>
        </a:p>
      </dgm:t>
    </dgm:pt>
    <dgm:pt modelId="{F0155961-F876-4C87-8AD1-62B6C55755AE}" type="sibTrans" cxnId="{87C10091-58AF-4F08-8C08-9B96F87F6422}">
      <dgm:prSet/>
      <dgm:spPr/>
      <dgm:t>
        <a:bodyPr/>
        <a:lstStyle/>
        <a:p>
          <a:endParaRPr lang="en-IN"/>
        </a:p>
      </dgm:t>
    </dgm:pt>
    <dgm:pt modelId="{9A72182F-FAAC-4F74-9C4C-7691AA9C09B0}">
      <dgm:prSet phldrT="[Text]" custT="1"/>
      <dgm:spPr/>
      <dgm:t>
        <a:bodyPr/>
        <a:lstStyle/>
        <a:p>
          <a:r>
            <a:rPr lang="en-US" sz="3200"/>
            <a:t>SQL</a:t>
          </a:r>
          <a:endParaRPr lang="en-IN" sz="3600" dirty="0"/>
        </a:p>
      </dgm:t>
    </dgm:pt>
    <dgm:pt modelId="{6AAF6C8A-B38D-4E29-BC05-A658A69C4798}" type="parTrans" cxnId="{31F5D62B-A337-4E72-9596-FB0308E31460}">
      <dgm:prSet/>
      <dgm:spPr/>
      <dgm:t>
        <a:bodyPr/>
        <a:lstStyle/>
        <a:p>
          <a:endParaRPr lang="en-IN"/>
        </a:p>
      </dgm:t>
    </dgm:pt>
    <dgm:pt modelId="{C1D3BC54-0DC0-4503-9EFD-28025186D37C}" type="sibTrans" cxnId="{31F5D62B-A337-4E72-9596-FB0308E31460}">
      <dgm:prSet/>
      <dgm:spPr/>
      <dgm:t>
        <a:bodyPr/>
        <a:lstStyle/>
        <a:p>
          <a:endParaRPr lang="en-IN"/>
        </a:p>
      </dgm:t>
    </dgm:pt>
    <dgm:pt modelId="{94221604-C3D5-4099-BA18-9D080C101DB2}">
      <dgm:prSet phldrT="[Text]" custT="1"/>
      <dgm:spPr/>
      <dgm:t>
        <a:bodyPr/>
        <a:lstStyle/>
        <a:p>
          <a:r>
            <a:rPr lang="en-US" sz="2000" dirty="0"/>
            <a:t>Requests module</a:t>
          </a:r>
        </a:p>
      </dgm:t>
    </dgm:pt>
    <dgm:pt modelId="{2E73D81D-1BCB-4492-8283-1CBD23265903}" type="parTrans" cxnId="{605C08BE-436E-4006-907B-41DCD789A608}">
      <dgm:prSet/>
      <dgm:spPr/>
      <dgm:t>
        <a:bodyPr/>
        <a:lstStyle/>
        <a:p>
          <a:endParaRPr lang="en-IN"/>
        </a:p>
      </dgm:t>
    </dgm:pt>
    <dgm:pt modelId="{479A88B6-F9B2-4104-B399-6075712F171E}" type="sibTrans" cxnId="{605C08BE-436E-4006-907B-41DCD789A608}">
      <dgm:prSet/>
      <dgm:spPr/>
      <dgm:t>
        <a:bodyPr/>
        <a:lstStyle/>
        <a:p>
          <a:endParaRPr lang="en-IN"/>
        </a:p>
      </dgm:t>
    </dgm:pt>
    <dgm:pt modelId="{63F43FF5-95B1-4ABF-B2FE-C1F340E87586}">
      <dgm:prSet phldrT="[Text]" custT="1"/>
      <dgm:spPr/>
      <dgm:t>
        <a:bodyPr/>
        <a:lstStyle/>
        <a:p>
          <a:r>
            <a:rPr lang="en-US" sz="2000" dirty="0"/>
            <a:t>To arrange data according to </a:t>
          </a:r>
          <a:r>
            <a:rPr lang="en-US" sz="2000" dirty="0" err="1"/>
            <a:t>weeks,months</a:t>
          </a:r>
          <a:endParaRPr lang="en-IN" sz="2000" dirty="0"/>
        </a:p>
      </dgm:t>
    </dgm:pt>
    <dgm:pt modelId="{D7790EFB-51C9-46A6-AE0B-FA5DDFE34DDF}" type="parTrans" cxnId="{95900E73-5C9E-4065-BA36-9C0481504021}">
      <dgm:prSet/>
      <dgm:spPr/>
      <dgm:t>
        <a:bodyPr/>
        <a:lstStyle/>
        <a:p>
          <a:endParaRPr lang="en-IN"/>
        </a:p>
      </dgm:t>
    </dgm:pt>
    <dgm:pt modelId="{57AA765A-EFFE-43CF-949F-D8A422495413}" type="sibTrans" cxnId="{95900E73-5C9E-4065-BA36-9C0481504021}">
      <dgm:prSet/>
      <dgm:spPr/>
      <dgm:t>
        <a:bodyPr/>
        <a:lstStyle/>
        <a:p>
          <a:endParaRPr lang="en-IN"/>
        </a:p>
      </dgm:t>
    </dgm:pt>
    <dgm:pt modelId="{8797E463-0418-40D7-94C5-2684FF32D4F6}">
      <dgm:prSet phldrT="[Text]" custT="1"/>
      <dgm:spPr/>
      <dgm:t>
        <a:bodyPr/>
        <a:lstStyle/>
        <a:p>
          <a:endParaRPr lang="en-IN" sz="2000" dirty="0">
            <a:solidFill>
              <a:schemeClr val="tx1"/>
            </a:solidFill>
          </a:endParaRPr>
        </a:p>
      </dgm:t>
    </dgm:pt>
    <dgm:pt modelId="{F9FF918B-9561-42B9-BF86-AC6A8E87BE2A}" type="parTrans" cxnId="{08FA74DB-A6A2-4CF1-98C1-26CAA1FEE8B5}">
      <dgm:prSet/>
      <dgm:spPr/>
      <dgm:t>
        <a:bodyPr/>
        <a:lstStyle/>
        <a:p>
          <a:endParaRPr lang="en-IN"/>
        </a:p>
      </dgm:t>
    </dgm:pt>
    <dgm:pt modelId="{07E71248-1761-49F0-95C9-317876547586}" type="sibTrans" cxnId="{08FA74DB-A6A2-4CF1-98C1-26CAA1FEE8B5}">
      <dgm:prSet/>
      <dgm:spPr/>
      <dgm:t>
        <a:bodyPr/>
        <a:lstStyle/>
        <a:p>
          <a:endParaRPr lang="en-IN"/>
        </a:p>
      </dgm:t>
    </dgm:pt>
    <dgm:pt modelId="{C904B621-86F6-4EEA-8F35-EEE46618D924}">
      <dgm:prSet phldrT="[Text]" custT="1"/>
      <dgm:spPr/>
      <dgm:t>
        <a:bodyPr/>
        <a:lstStyle/>
        <a:p>
          <a:r>
            <a:rPr lang="en-US" sz="2000" dirty="0"/>
            <a:t>To calculate </a:t>
          </a:r>
          <a:r>
            <a:rPr lang="en-US" sz="2000" dirty="0" err="1"/>
            <a:t>Kpi’s</a:t>
          </a:r>
          <a:endParaRPr lang="en-IN" sz="2000" dirty="0"/>
        </a:p>
      </dgm:t>
    </dgm:pt>
    <dgm:pt modelId="{F1D597F0-E86D-4694-8892-2F057572EB0A}" type="parTrans" cxnId="{CC3CB725-8E96-41A5-A04E-FD991845EF6E}">
      <dgm:prSet/>
      <dgm:spPr/>
      <dgm:t>
        <a:bodyPr/>
        <a:lstStyle/>
        <a:p>
          <a:endParaRPr lang="en-IN"/>
        </a:p>
      </dgm:t>
    </dgm:pt>
    <dgm:pt modelId="{D88FB86B-486D-44BB-A901-E232C47BFAAF}" type="sibTrans" cxnId="{CC3CB725-8E96-41A5-A04E-FD991845EF6E}">
      <dgm:prSet/>
      <dgm:spPr/>
      <dgm:t>
        <a:bodyPr/>
        <a:lstStyle/>
        <a:p>
          <a:endParaRPr lang="en-IN"/>
        </a:p>
      </dgm:t>
    </dgm:pt>
    <dgm:pt modelId="{18AC47C8-D24E-4091-989F-4B864545274D}">
      <dgm:prSet phldrT="[Text]" custT="1"/>
      <dgm:spPr/>
      <dgm:t>
        <a:bodyPr/>
        <a:lstStyle/>
        <a:p>
          <a:r>
            <a:rPr lang="en-US" sz="2000" dirty="0"/>
            <a:t>Required Aggregations.</a:t>
          </a:r>
          <a:endParaRPr lang="en-IN" sz="2000" dirty="0"/>
        </a:p>
      </dgm:t>
    </dgm:pt>
    <dgm:pt modelId="{432D5A3D-B0FD-4BD5-89B3-C6268DF8E782}" type="parTrans" cxnId="{04DB42FC-2EFE-40C3-815D-CFF42A1A9880}">
      <dgm:prSet/>
      <dgm:spPr/>
      <dgm:t>
        <a:bodyPr/>
        <a:lstStyle/>
        <a:p>
          <a:endParaRPr lang="en-IN"/>
        </a:p>
      </dgm:t>
    </dgm:pt>
    <dgm:pt modelId="{4D4CFDAA-5CA0-4201-BD9A-7DDA82C0C660}" type="sibTrans" cxnId="{04DB42FC-2EFE-40C3-815D-CFF42A1A9880}">
      <dgm:prSet/>
      <dgm:spPr/>
      <dgm:t>
        <a:bodyPr/>
        <a:lstStyle/>
        <a:p>
          <a:endParaRPr lang="en-IN"/>
        </a:p>
      </dgm:t>
    </dgm:pt>
    <dgm:pt modelId="{ECA1B62E-6ED2-4C39-832A-93B48BAC3228}">
      <dgm:prSet phldrT="[Text]" custT="1"/>
      <dgm:spPr/>
      <dgm:t>
        <a:bodyPr/>
        <a:lstStyle/>
        <a:p>
          <a:r>
            <a:rPr lang="en-US" sz="2000" dirty="0" err="1"/>
            <a:t>Json</a:t>
          </a:r>
          <a:r>
            <a:rPr lang="en-US" sz="2000" dirty="0"/>
            <a:t> module</a:t>
          </a:r>
        </a:p>
      </dgm:t>
    </dgm:pt>
    <dgm:pt modelId="{6A5C4B7F-F081-458F-AB81-133D98FCF789}" type="sibTrans" cxnId="{C022F776-823A-463A-A204-27B8A03D89C9}">
      <dgm:prSet/>
      <dgm:spPr/>
      <dgm:t>
        <a:bodyPr/>
        <a:lstStyle/>
        <a:p>
          <a:endParaRPr lang="en-IN"/>
        </a:p>
      </dgm:t>
    </dgm:pt>
    <dgm:pt modelId="{0941F4D3-E296-49CA-9194-D6E5F72C70F7}" type="parTrans" cxnId="{C022F776-823A-463A-A204-27B8A03D89C9}">
      <dgm:prSet/>
      <dgm:spPr/>
      <dgm:t>
        <a:bodyPr/>
        <a:lstStyle/>
        <a:p>
          <a:endParaRPr lang="en-IN"/>
        </a:p>
      </dgm:t>
    </dgm:pt>
    <dgm:pt modelId="{F6F4132A-5229-439D-92BE-B5EE061879D3}">
      <dgm:prSet phldrT="[Text]" custT="1"/>
      <dgm:spPr/>
      <dgm:t>
        <a:bodyPr/>
        <a:lstStyle/>
        <a:p>
          <a:r>
            <a:rPr lang="en-US" sz="2000" dirty="0" err="1"/>
            <a:t>Json.loads</a:t>
          </a:r>
          <a:endParaRPr lang="en-US" sz="2000" dirty="0"/>
        </a:p>
      </dgm:t>
    </dgm:pt>
    <dgm:pt modelId="{841D8898-893C-4297-85D2-7E774879862B}" type="sibTrans" cxnId="{3035146B-E225-4A74-84FC-40AF6BEF3511}">
      <dgm:prSet/>
      <dgm:spPr/>
      <dgm:t>
        <a:bodyPr/>
        <a:lstStyle/>
        <a:p>
          <a:endParaRPr lang="en-IN"/>
        </a:p>
      </dgm:t>
    </dgm:pt>
    <dgm:pt modelId="{BBB807FD-0776-4323-936B-AC3787514B87}" type="parTrans" cxnId="{3035146B-E225-4A74-84FC-40AF6BEF3511}">
      <dgm:prSet/>
      <dgm:spPr/>
      <dgm:t>
        <a:bodyPr/>
        <a:lstStyle/>
        <a:p>
          <a:endParaRPr lang="en-IN"/>
        </a:p>
      </dgm:t>
    </dgm:pt>
    <dgm:pt modelId="{AF821888-7AF2-44C3-B1D2-C9CC3A75AE60}">
      <dgm:prSet phldrT="[Text]" custT="1"/>
      <dgm:spPr/>
      <dgm:t>
        <a:bodyPr/>
        <a:lstStyle/>
        <a:p>
          <a:r>
            <a:rPr lang="en-US" sz="2000" dirty="0" err="1"/>
            <a:t>json_normalize</a:t>
          </a:r>
          <a:endParaRPr lang="en-US" sz="2000" dirty="0"/>
        </a:p>
      </dgm:t>
    </dgm:pt>
    <dgm:pt modelId="{C34C3A4B-AB23-49A2-A54F-37465B01226B}" type="sibTrans" cxnId="{EB0CB8DC-2EFE-4FD8-A0B7-282ABCB63556}">
      <dgm:prSet/>
      <dgm:spPr/>
      <dgm:t>
        <a:bodyPr/>
        <a:lstStyle/>
        <a:p>
          <a:endParaRPr lang="en-IN"/>
        </a:p>
      </dgm:t>
    </dgm:pt>
    <dgm:pt modelId="{96AB4F79-9517-4244-97AF-4F3522334477}" type="parTrans" cxnId="{EB0CB8DC-2EFE-4FD8-A0B7-282ABCB63556}">
      <dgm:prSet/>
      <dgm:spPr/>
      <dgm:t>
        <a:bodyPr/>
        <a:lstStyle/>
        <a:p>
          <a:endParaRPr lang="en-IN"/>
        </a:p>
      </dgm:t>
    </dgm:pt>
    <dgm:pt modelId="{2A31B238-1CB4-4F54-8AB8-05A3342C6782}">
      <dgm:prSet phldrT="[Text]" custT="1"/>
      <dgm:spPr/>
      <dgm:t>
        <a:bodyPr/>
        <a:lstStyle/>
        <a:p>
          <a:r>
            <a:rPr lang="en-US" sz="2000" dirty="0" err="1"/>
            <a:t>Json.explode</a:t>
          </a:r>
          <a:r>
            <a:rPr lang="en-US" sz="2000" dirty="0"/>
            <a:t> to flatten</a:t>
          </a:r>
        </a:p>
      </dgm:t>
    </dgm:pt>
    <dgm:pt modelId="{192DC676-BC14-490B-A8D8-504D922EBFF7}" type="sibTrans" cxnId="{28FEAB5D-71F2-423D-A780-62FC4AA23BD8}">
      <dgm:prSet/>
      <dgm:spPr/>
      <dgm:t>
        <a:bodyPr/>
        <a:lstStyle/>
        <a:p>
          <a:endParaRPr lang="en-IN"/>
        </a:p>
      </dgm:t>
    </dgm:pt>
    <dgm:pt modelId="{67BD8BB2-C571-4831-B7F5-0B7E60D64220}" type="parTrans" cxnId="{28FEAB5D-71F2-423D-A780-62FC4AA23BD8}">
      <dgm:prSet/>
      <dgm:spPr/>
      <dgm:t>
        <a:bodyPr/>
        <a:lstStyle/>
        <a:p>
          <a:endParaRPr lang="en-IN"/>
        </a:p>
      </dgm:t>
    </dgm:pt>
    <dgm:pt modelId="{0EF8AB79-E6B6-4A5E-A73C-F4EC9A61FA01}">
      <dgm:prSet phldrT="[Text]" custT="1"/>
      <dgm:spPr/>
      <dgm:t>
        <a:bodyPr/>
        <a:lstStyle/>
        <a:p>
          <a:r>
            <a:rPr lang="en-US" sz="2000" dirty="0" err="1"/>
            <a:t>Pandas.to_csv</a:t>
          </a:r>
          <a:endParaRPr lang="en-US" sz="2000" dirty="0"/>
        </a:p>
      </dgm:t>
    </dgm:pt>
    <dgm:pt modelId="{0F24EC74-8640-49AC-A438-FD0924678730}" type="sibTrans" cxnId="{E67F9AC6-CEB0-4AE0-8E1F-A94D79EE2CDC}">
      <dgm:prSet/>
      <dgm:spPr/>
      <dgm:t>
        <a:bodyPr/>
        <a:lstStyle/>
        <a:p>
          <a:endParaRPr lang="en-IN"/>
        </a:p>
      </dgm:t>
    </dgm:pt>
    <dgm:pt modelId="{A54FA53D-8308-4334-B5F8-5B1E6ABAF31E}" type="parTrans" cxnId="{E67F9AC6-CEB0-4AE0-8E1F-A94D79EE2CDC}">
      <dgm:prSet/>
      <dgm:spPr/>
      <dgm:t>
        <a:bodyPr/>
        <a:lstStyle/>
        <a:p>
          <a:endParaRPr lang="en-IN"/>
        </a:p>
      </dgm:t>
    </dgm:pt>
    <dgm:pt modelId="{0984687A-D378-4EE2-A5B0-8D1F0B211AF0}">
      <dgm:prSet phldrT="[Text]" custT="1"/>
      <dgm:spPr/>
      <dgm:t>
        <a:bodyPr/>
        <a:lstStyle/>
        <a:p>
          <a:r>
            <a:rPr lang="en-US" sz="2000" dirty="0"/>
            <a:t>Data Cleaning</a:t>
          </a:r>
        </a:p>
      </dgm:t>
    </dgm:pt>
    <dgm:pt modelId="{4DD4791C-0AD8-476C-8AAA-569EC14A4CD0}" type="parTrans" cxnId="{6D40D0CB-4CD5-4267-A193-D4804E1F5C4B}">
      <dgm:prSet/>
      <dgm:spPr/>
      <dgm:t>
        <a:bodyPr/>
        <a:lstStyle/>
        <a:p>
          <a:endParaRPr lang="en-IN"/>
        </a:p>
      </dgm:t>
    </dgm:pt>
    <dgm:pt modelId="{59F1DD11-2B4B-4AD8-8CFE-2A957CB6E319}" type="sibTrans" cxnId="{6D40D0CB-4CD5-4267-A193-D4804E1F5C4B}">
      <dgm:prSet/>
      <dgm:spPr/>
      <dgm:t>
        <a:bodyPr/>
        <a:lstStyle/>
        <a:p>
          <a:endParaRPr lang="en-IN"/>
        </a:p>
      </dgm:t>
    </dgm:pt>
    <dgm:pt modelId="{0F98EC96-CA2D-449F-95E1-5D298B29EC2B}" type="pres">
      <dgm:prSet presAssocID="{13D8C4A7-8114-49D3-858D-962E4A3CCB50}" presName="Name0" presStyleCnt="0">
        <dgm:presLayoutVars>
          <dgm:dir/>
          <dgm:animLvl val="lvl"/>
          <dgm:resizeHandles val="exact"/>
        </dgm:presLayoutVars>
      </dgm:prSet>
      <dgm:spPr/>
    </dgm:pt>
    <dgm:pt modelId="{C2884070-CCAA-477D-9389-729CA62CDAE3}" type="pres">
      <dgm:prSet presAssocID="{82DC80C1-D692-4861-9461-C2FB7C121630}" presName="linNode" presStyleCnt="0"/>
      <dgm:spPr/>
    </dgm:pt>
    <dgm:pt modelId="{8433AB1A-33DB-4580-952C-D1C2C2E583CE}" type="pres">
      <dgm:prSet presAssocID="{82DC80C1-D692-4861-9461-C2FB7C121630}" presName="parTx" presStyleLbl="revTx" presStyleIdx="0" presStyleCnt="1" custScaleX="119750">
        <dgm:presLayoutVars>
          <dgm:chMax val="1"/>
          <dgm:bulletEnabled val="1"/>
        </dgm:presLayoutVars>
      </dgm:prSet>
      <dgm:spPr/>
    </dgm:pt>
    <dgm:pt modelId="{F3AECC65-CE9C-48F4-B051-A6B29CF1D16D}" type="pres">
      <dgm:prSet presAssocID="{82DC80C1-D692-4861-9461-C2FB7C121630}" presName="bracket" presStyleLbl="parChTrans1D1" presStyleIdx="0" presStyleCnt="1"/>
      <dgm:spPr/>
    </dgm:pt>
    <dgm:pt modelId="{DE63EBA1-899E-4F3F-A204-55DDF37DBB7E}" type="pres">
      <dgm:prSet presAssocID="{82DC80C1-D692-4861-9461-C2FB7C121630}" presName="spH" presStyleCnt="0"/>
      <dgm:spPr/>
    </dgm:pt>
    <dgm:pt modelId="{F39C9F51-65D4-4FAC-BC5D-1E619324F33A}" type="pres">
      <dgm:prSet presAssocID="{82DC80C1-D692-4861-9461-C2FB7C121630}" presName="desTx" presStyleLbl="node1" presStyleIdx="0" presStyleCnt="1" custLinFactNeighborX="-73599">
        <dgm:presLayoutVars>
          <dgm:bulletEnabled val="1"/>
        </dgm:presLayoutVars>
      </dgm:prSet>
      <dgm:spPr/>
    </dgm:pt>
  </dgm:ptLst>
  <dgm:cxnLst>
    <dgm:cxn modelId="{9596D50C-C9C3-4176-8D51-9FFFDE26A3FD}" type="presOf" srcId="{ECA1B62E-6ED2-4C39-832A-93B48BAC3228}" destId="{F39C9F51-65D4-4FAC-BC5D-1E619324F33A}" srcOrd="0" destOrd="2" presId="urn:diagrams.loki3.com/BracketList"/>
    <dgm:cxn modelId="{F1F0CA10-EA93-404F-8E9A-686451EA7E77}" type="presOf" srcId="{94221604-C3D5-4099-BA18-9D080C101DB2}" destId="{F39C9F51-65D4-4FAC-BC5D-1E619324F33A}" srcOrd="0" destOrd="1" presId="urn:diagrams.loki3.com/BracketList"/>
    <dgm:cxn modelId="{920FFD22-DB29-45D4-AFE2-70F7047C3555}" type="presOf" srcId="{0EF8AB79-E6B6-4A5E-A73C-F4EC9A61FA01}" destId="{F39C9F51-65D4-4FAC-BC5D-1E619324F33A}" srcOrd="0" destOrd="7" presId="urn:diagrams.loki3.com/BracketList"/>
    <dgm:cxn modelId="{CC3CB725-8E96-41A5-A04E-FD991845EF6E}" srcId="{9A72182F-FAAC-4F74-9C4C-7691AA9C09B0}" destId="{C904B621-86F6-4EEA-8F35-EEE46618D924}" srcOrd="1" destOrd="0" parTransId="{F1D597F0-E86D-4694-8892-2F057572EB0A}" sibTransId="{D88FB86B-486D-44BB-A901-E232C47BFAAF}"/>
    <dgm:cxn modelId="{7AFA7029-EA55-4F01-90AC-5BA3F2736D4A}" type="presOf" srcId="{9A72182F-FAAC-4F74-9C4C-7691AA9C09B0}" destId="{F39C9F51-65D4-4FAC-BC5D-1E619324F33A}" srcOrd="0" destOrd="8" presId="urn:diagrams.loki3.com/BracketList"/>
    <dgm:cxn modelId="{31F5D62B-A337-4E72-9596-FB0308E31460}" srcId="{82DC80C1-D692-4861-9461-C2FB7C121630}" destId="{9A72182F-FAAC-4F74-9C4C-7691AA9C09B0}" srcOrd="1" destOrd="0" parTransId="{6AAF6C8A-B38D-4E29-BC05-A658A69C4798}" sibTransId="{C1D3BC54-0DC0-4503-9EFD-28025186D37C}"/>
    <dgm:cxn modelId="{60F14E3A-B3FC-4038-970E-761F2EE58873}" type="presOf" srcId="{13D8C4A7-8114-49D3-858D-962E4A3CCB50}" destId="{0F98EC96-CA2D-449F-95E1-5D298B29EC2B}" srcOrd="0" destOrd="0" presId="urn:diagrams.loki3.com/BracketList"/>
    <dgm:cxn modelId="{28FEAB5D-71F2-423D-A780-62FC4AA23BD8}" srcId="{105BEFE9-BAEB-45A0-9B55-4A3C090B310C}" destId="{2A31B238-1CB4-4F54-8AB8-05A3342C6782}" srcOrd="4" destOrd="0" parTransId="{67BD8BB2-C571-4831-B7F5-0B7E60D64220}" sibTransId="{192DC676-BC14-490B-A8D8-504D922EBFF7}"/>
    <dgm:cxn modelId="{3035146B-E225-4A74-84FC-40AF6BEF3511}" srcId="{105BEFE9-BAEB-45A0-9B55-4A3C090B310C}" destId="{F6F4132A-5229-439D-92BE-B5EE061879D3}" srcOrd="2" destOrd="0" parTransId="{BBB807FD-0776-4323-936B-AC3787514B87}" sibTransId="{841D8898-893C-4297-85D2-7E774879862B}"/>
    <dgm:cxn modelId="{7F284B4B-0CC2-401C-B5CB-74CECD6344B9}" type="presOf" srcId="{AF821888-7AF2-44C3-B1D2-C9CC3A75AE60}" destId="{F39C9F51-65D4-4FAC-BC5D-1E619324F33A}" srcOrd="0" destOrd="4" presId="urn:diagrams.loki3.com/BracketList"/>
    <dgm:cxn modelId="{95900E73-5C9E-4065-BA36-9C0481504021}" srcId="{9A72182F-FAAC-4F74-9C4C-7691AA9C09B0}" destId="{63F43FF5-95B1-4ABF-B2FE-C1F340E87586}" srcOrd="0" destOrd="0" parTransId="{D7790EFB-51C9-46A6-AE0B-FA5DDFE34DDF}" sibTransId="{57AA765A-EFFE-43CF-949F-D8A422495413}"/>
    <dgm:cxn modelId="{F14E6573-DFF9-4618-8476-32830D8EE042}" type="presOf" srcId="{18AC47C8-D24E-4091-989F-4B864545274D}" destId="{F39C9F51-65D4-4FAC-BC5D-1E619324F33A}" srcOrd="0" destOrd="11" presId="urn:diagrams.loki3.com/BracketList"/>
    <dgm:cxn modelId="{5B3B7254-CDAE-4FDA-BED9-436100375176}" type="presOf" srcId="{105BEFE9-BAEB-45A0-9B55-4A3C090B310C}" destId="{F39C9F51-65D4-4FAC-BC5D-1E619324F33A}" srcOrd="0" destOrd="0" presId="urn:diagrams.loki3.com/BracketList"/>
    <dgm:cxn modelId="{A6B5B056-1DE8-485A-8726-B10E0006AF3A}" type="presOf" srcId="{82DC80C1-D692-4861-9461-C2FB7C121630}" destId="{8433AB1A-33DB-4580-952C-D1C2C2E583CE}" srcOrd="0" destOrd="0" presId="urn:diagrams.loki3.com/BracketList"/>
    <dgm:cxn modelId="{C022F776-823A-463A-A204-27B8A03D89C9}" srcId="{105BEFE9-BAEB-45A0-9B55-4A3C090B310C}" destId="{ECA1B62E-6ED2-4C39-832A-93B48BAC3228}" srcOrd="1" destOrd="0" parTransId="{0941F4D3-E296-49CA-9194-D6E5F72C70F7}" sibTransId="{6A5C4B7F-F081-458F-AB81-133D98FCF789}"/>
    <dgm:cxn modelId="{63740F84-DC0E-4180-AF1F-ABB6EB43FC30}" type="presOf" srcId="{8797E463-0418-40D7-94C5-2684FF32D4F6}" destId="{F39C9F51-65D4-4FAC-BC5D-1E619324F33A}" srcOrd="0" destOrd="12" presId="urn:diagrams.loki3.com/BracketList"/>
    <dgm:cxn modelId="{CABBAD86-6F93-4C1D-9908-58C9B98A0B24}" type="presOf" srcId="{C904B621-86F6-4EEA-8F35-EEE46618D924}" destId="{F39C9F51-65D4-4FAC-BC5D-1E619324F33A}" srcOrd="0" destOrd="10" presId="urn:diagrams.loki3.com/BracketList"/>
    <dgm:cxn modelId="{87C10091-58AF-4F08-8C08-9B96F87F6422}" srcId="{82DC80C1-D692-4861-9461-C2FB7C121630}" destId="{105BEFE9-BAEB-45A0-9B55-4A3C090B310C}" srcOrd="0" destOrd="0" parTransId="{EF82BE99-2D5D-4D2E-8618-0F459A80918D}" sibTransId="{F0155961-F876-4C87-8AD1-62B6C55755AE}"/>
    <dgm:cxn modelId="{FB75D19B-60BA-4C2F-8485-9642CB9D0BA3}" type="presOf" srcId="{63F43FF5-95B1-4ABF-B2FE-C1F340E87586}" destId="{F39C9F51-65D4-4FAC-BC5D-1E619324F33A}" srcOrd="0" destOrd="9" presId="urn:diagrams.loki3.com/BracketList"/>
    <dgm:cxn modelId="{605C08BE-436E-4006-907B-41DCD789A608}" srcId="{105BEFE9-BAEB-45A0-9B55-4A3C090B310C}" destId="{94221604-C3D5-4099-BA18-9D080C101DB2}" srcOrd="0" destOrd="0" parTransId="{2E73D81D-1BCB-4492-8283-1CBD23265903}" sibTransId="{479A88B6-F9B2-4104-B399-6075712F171E}"/>
    <dgm:cxn modelId="{BD9826C2-CC06-40FB-BA30-326FF37BB009}" type="presOf" srcId="{0984687A-D378-4EE2-A5B0-8D1F0B211AF0}" destId="{F39C9F51-65D4-4FAC-BC5D-1E619324F33A}" srcOrd="0" destOrd="6" presId="urn:diagrams.loki3.com/BracketList"/>
    <dgm:cxn modelId="{E67F9AC6-CEB0-4AE0-8E1F-A94D79EE2CDC}" srcId="{105BEFE9-BAEB-45A0-9B55-4A3C090B310C}" destId="{0EF8AB79-E6B6-4A5E-A73C-F4EC9A61FA01}" srcOrd="6" destOrd="0" parTransId="{A54FA53D-8308-4334-B5F8-5B1E6ABAF31E}" sibTransId="{0F24EC74-8640-49AC-A438-FD0924678730}"/>
    <dgm:cxn modelId="{6D40D0CB-4CD5-4267-A193-D4804E1F5C4B}" srcId="{105BEFE9-BAEB-45A0-9B55-4A3C090B310C}" destId="{0984687A-D378-4EE2-A5B0-8D1F0B211AF0}" srcOrd="5" destOrd="0" parTransId="{4DD4791C-0AD8-476C-8AAA-569EC14A4CD0}" sibTransId="{59F1DD11-2B4B-4AD8-8CFE-2A957CB6E319}"/>
    <dgm:cxn modelId="{330D55D8-4BC2-4A7D-83B3-83BFBA57133D}" type="presOf" srcId="{F6F4132A-5229-439D-92BE-B5EE061879D3}" destId="{F39C9F51-65D4-4FAC-BC5D-1E619324F33A}" srcOrd="0" destOrd="3" presId="urn:diagrams.loki3.com/BracketList"/>
    <dgm:cxn modelId="{08FA74DB-A6A2-4CF1-98C1-26CAA1FEE8B5}" srcId="{82DC80C1-D692-4861-9461-C2FB7C121630}" destId="{8797E463-0418-40D7-94C5-2684FF32D4F6}" srcOrd="2" destOrd="0" parTransId="{F9FF918B-9561-42B9-BF86-AC6A8E87BE2A}" sibTransId="{07E71248-1761-49F0-95C9-317876547586}"/>
    <dgm:cxn modelId="{EB0CB8DC-2EFE-4FD8-A0B7-282ABCB63556}" srcId="{105BEFE9-BAEB-45A0-9B55-4A3C090B310C}" destId="{AF821888-7AF2-44C3-B1D2-C9CC3A75AE60}" srcOrd="3" destOrd="0" parTransId="{96AB4F79-9517-4244-97AF-4F3522334477}" sibTransId="{C34C3A4B-AB23-49A2-A54F-37465B01226B}"/>
    <dgm:cxn modelId="{AC70F3EB-C2D0-4AE7-BB7B-F1ADB36FC1AD}" srcId="{13D8C4A7-8114-49D3-858D-962E4A3CCB50}" destId="{82DC80C1-D692-4861-9461-C2FB7C121630}" srcOrd="0" destOrd="0" parTransId="{2D927CD3-E15D-4233-8994-E5EA71E68B89}" sibTransId="{EA695632-B822-440C-89A9-170332B09449}"/>
    <dgm:cxn modelId="{04DB42FC-2EFE-40C3-815D-CFF42A1A9880}" srcId="{9A72182F-FAAC-4F74-9C4C-7691AA9C09B0}" destId="{18AC47C8-D24E-4091-989F-4B864545274D}" srcOrd="2" destOrd="0" parTransId="{432D5A3D-B0FD-4BD5-89B3-C6268DF8E782}" sibTransId="{4D4CFDAA-5CA0-4201-BD9A-7DDA82C0C660}"/>
    <dgm:cxn modelId="{B4B3E1FE-7020-4CF7-844B-E8BE5034EDAC}" type="presOf" srcId="{2A31B238-1CB4-4F54-8AB8-05A3342C6782}" destId="{F39C9F51-65D4-4FAC-BC5D-1E619324F33A}" srcOrd="0" destOrd="5" presId="urn:diagrams.loki3.com/BracketList"/>
    <dgm:cxn modelId="{A9BDD26D-0C7E-4E87-8124-4AE264FD1376}" type="presParOf" srcId="{0F98EC96-CA2D-449F-95E1-5D298B29EC2B}" destId="{C2884070-CCAA-477D-9389-729CA62CDAE3}" srcOrd="0" destOrd="0" presId="urn:diagrams.loki3.com/BracketList"/>
    <dgm:cxn modelId="{C87D2146-AB09-4581-9E36-36FEE7A37DAE}" type="presParOf" srcId="{C2884070-CCAA-477D-9389-729CA62CDAE3}" destId="{8433AB1A-33DB-4580-952C-D1C2C2E583CE}" srcOrd="0" destOrd="0" presId="urn:diagrams.loki3.com/BracketList"/>
    <dgm:cxn modelId="{16D71517-5C6F-4CEA-B80C-3DC63743BBB1}" type="presParOf" srcId="{C2884070-CCAA-477D-9389-729CA62CDAE3}" destId="{F3AECC65-CE9C-48F4-B051-A6B29CF1D16D}" srcOrd="1" destOrd="0" presId="urn:diagrams.loki3.com/BracketList"/>
    <dgm:cxn modelId="{63339A0E-3E72-457E-9A53-4475DD481011}" type="presParOf" srcId="{C2884070-CCAA-477D-9389-729CA62CDAE3}" destId="{DE63EBA1-899E-4F3F-A204-55DDF37DBB7E}" srcOrd="2" destOrd="0" presId="urn:diagrams.loki3.com/BracketList"/>
    <dgm:cxn modelId="{24F9E23F-52E1-4472-BE0E-FB711533731A}" type="presParOf" srcId="{C2884070-CCAA-477D-9389-729CA62CDAE3}" destId="{F39C9F51-65D4-4FAC-BC5D-1E619324F33A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62C009-2A49-4541-9702-2E1102F1E901}" type="doc">
      <dgm:prSet loTypeId="urn:microsoft.com/office/officeart/2005/8/layout/radial6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B24DB29A-6489-43D5-B65C-09404D312230}">
      <dgm:prSet phldrT="[Text]"/>
      <dgm:spPr/>
      <dgm:t>
        <a:bodyPr/>
        <a:lstStyle/>
        <a:p>
          <a:r>
            <a:rPr lang="en-US" dirty="0"/>
            <a:t>KPI</a:t>
          </a:r>
          <a:endParaRPr lang="en-IN" dirty="0"/>
        </a:p>
      </dgm:t>
    </dgm:pt>
    <dgm:pt modelId="{FA2D64FD-F8C8-497D-BF4F-AAC31C629591}" type="parTrans" cxnId="{24C0B229-2CF4-4411-B85A-2E51A9FF77B8}">
      <dgm:prSet/>
      <dgm:spPr/>
      <dgm:t>
        <a:bodyPr/>
        <a:lstStyle/>
        <a:p>
          <a:endParaRPr lang="en-IN"/>
        </a:p>
      </dgm:t>
    </dgm:pt>
    <dgm:pt modelId="{1C587D39-3D6F-463A-A357-5EB55959AC92}" type="sibTrans" cxnId="{24C0B229-2CF4-4411-B85A-2E51A9FF77B8}">
      <dgm:prSet/>
      <dgm:spPr/>
      <dgm:t>
        <a:bodyPr/>
        <a:lstStyle/>
        <a:p>
          <a:endParaRPr lang="en-IN"/>
        </a:p>
      </dgm:t>
    </dgm:pt>
    <dgm:pt modelId="{5CC9619F-72E1-4ED0-BE26-CDBBA8B0AEBC}">
      <dgm:prSet phldrT="[Text]"/>
      <dgm:spPr/>
      <dgm:t>
        <a:bodyPr/>
        <a:lstStyle/>
        <a:p>
          <a:r>
            <a:rPr lang="en-US" dirty="0"/>
            <a:t>Testing Ratio</a:t>
          </a:r>
          <a:endParaRPr lang="en-IN" dirty="0"/>
        </a:p>
      </dgm:t>
    </dgm:pt>
    <dgm:pt modelId="{9EF00F55-615D-4FB3-9816-2C4C4A6E9268}" type="parTrans" cxnId="{079083B4-B101-4D2F-8BEB-47105DD830AD}">
      <dgm:prSet/>
      <dgm:spPr/>
      <dgm:t>
        <a:bodyPr/>
        <a:lstStyle/>
        <a:p>
          <a:endParaRPr lang="en-IN"/>
        </a:p>
      </dgm:t>
    </dgm:pt>
    <dgm:pt modelId="{59CEC666-A1DB-4F66-AD2B-CA5F3BE74CA4}" type="sibTrans" cxnId="{079083B4-B101-4D2F-8BEB-47105DD830AD}">
      <dgm:prSet/>
      <dgm:spPr/>
      <dgm:t>
        <a:bodyPr/>
        <a:lstStyle/>
        <a:p>
          <a:endParaRPr lang="en-IN"/>
        </a:p>
      </dgm:t>
    </dgm:pt>
    <dgm:pt modelId="{CB73701E-2703-4F8D-B83F-8F0D2AC180CD}">
      <dgm:prSet phldrT="[Text]"/>
      <dgm:spPr/>
      <dgm:t>
        <a:bodyPr/>
        <a:lstStyle/>
        <a:p>
          <a:r>
            <a:rPr lang="en-US" dirty="0"/>
            <a:t>Case Fatality Rate</a:t>
          </a:r>
          <a:endParaRPr lang="en-IN" dirty="0"/>
        </a:p>
      </dgm:t>
    </dgm:pt>
    <dgm:pt modelId="{86CD50B2-C40C-471E-A560-8F87BE138705}" type="parTrans" cxnId="{040DE8B9-C1DA-46CA-B80F-56A4CBFC9B0F}">
      <dgm:prSet/>
      <dgm:spPr/>
      <dgm:t>
        <a:bodyPr/>
        <a:lstStyle/>
        <a:p>
          <a:endParaRPr lang="en-IN"/>
        </a:p>
      </dgm:t>
    </dgm:pt>
    <dgm:pt modelId="{F5DBACE8-455A-4128-9219-62F5A3A60F93}" type="sibTrans" cxnId="{040DE8B9-C1DA-46CA-B80F-56A4CBFC9B0F}">
      <dgm:prSet/>
      <dgm:spPr/>
      <dgm:t>
        <a:bodyPr/>
        <a:lstStyle/>
        <a:p>
          <a:endParaRPr lang="en-IN"/>
        </a:p>
      </dgm:t>
    </dgm:pt>
    <dgm:pt modelId="{809282D7-CA1E-4CD9-A054-7E8363614A24}">
      <dgm:prSet phldrT="[Text]"/>
      <dgm:spPr/>
      <dgm:t>
        <a:bodyPr/>
        <a:lstStyle/>
        <a:p>
          <a:r>
            <a:rPr lang="en-US" dirty="0"/>
            <a:t>Recovery Rate</a:t>
          </a:r>
          <a:endParaRPr lang="en-IN" dirty="0"/>
        </a:p>
      </dgm:t>
    </dgm:pt>
    <dgm:pt modelId="{015AF713-299F-42DF-9285-97605A2BD398}" type="parTrans" cxnId="{B2D0E34D-FBBD-4A6F-977B-7F98F0ACBDEA}">
      <dgm:prSet/>
      <dgm:spPr/>
      <dgm:t>
        <a:bodyPr/>
        <a:lstStyle/>
        <a:p>
          <a:endParaRPr lang="en-IN"/>
        </a:p>
      </dgm:t>
    </dgm:pt>
    <dgm:pt modelId="{DCD692CB-97B7-4369-AC32-77F64D44DF9D}" type="sibTrans" cxnId="{B2D0E34D-FBBD-4A6F-977B-7F98F0ACBDEA}">
      <dgm:prSet/>
      <dgm:spPr/>
      <dgm:t>
        <a:bodyPr/>
        <a:lstStyle/>
        <a:p>
          <a:endParaRPr lang="en-IN"/>
        </a:p>
      </dgm:t>
    </dgm:pt>
    <dgm:pt modelId="{071BEA30-CFD7-475A-8CFC-22D0C76C8BD3}" type="pres">
      <dgm:prSet presAssocID="{8162C009-2A49-4541-9702-2E1102F1E90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469702F-1920-4E7D-97E6-5681907B66E4}" type="pres">
      <dgm:prSet presAssocID="{B24DB29A-6489-43D5-B65C-09404D312230}" presName="centerShape" presStyleLbl="node0" presStyleIdx="0" presStyleCnt="1"/>
      <dgm:spPr/>
    </dgm:pt>
    <dgm:pt modelId="{C7A15764-A79A-4C9B-B99B-F2D072A83FFE}" type="pres">
      <dgm:prSet presAssocID="{5CC9619F-72E1-4ED0-BE26-CDBBA8B0AEBC}" presName="node" presStyleLbl="node1" presStyleIdx="0" presStyleCnt="3">
        <dgm:presLayoutVars>
          <dgm:bulletEnabled val="1"/>
        </dgm:presLayoutVars>
      </dgm:prSet>
      <dgm:spPr/>
    </dgm:pt>
    <dgm:pt modelId="{EE00F8D8-5C24-449C-9CFF-96C107947E51}" type="pres">
      <dgm:prSet presAssocID="{5CC9619F-72E1-4ED0-BE26-CDBBA8B0AEBC}" presName="dummy" presStyleCnt="0"/>
      <dgm:spPr/>
    </dgm:pt>
    <dgm:pt modelId="{7A335E8D-FEA6-4C4D-9BA5-733640F6A33E}" type="pres">
      <dgm:prSet presAssocID="{59CEC666-A1DB-4F66-AD2B-CA5F3BE74CA4}" presName="sibTrans" presStyleLbl="sibTrans2D1" presStyleIdx="0" presStyleCnt="3"/>
      <dgm:spPr/>
    </dgm:pt>
    <dgm:pt modelId="{7F3B090E-7473-4726-BEF6-3D6A7D823CAA}" type="pres">
      <dgm:prSet presAssocID="{CB73701E-2703-4F8D-B83F-8F0D2AC180CD}" presName="node" presStyleLbl="node1" presStyleIdx="1" presStyleCnt="3">
        <dgm:presLayoutVars>
          <dgm:bulletEnabled val="1"/>
        </dgm:presLayoutVars>
      </dgm:prSet>
      <dgm:spPr/>
    </dgm:pt>
    <dgm:pt modelId="{052203E8-5B1F-4C14-9B43-5BAAA2F83014}" type="pres">
      <dgm:prSet presAssocID="{CB73701E-2703-4F8D-B83F-8F0D2AC180CD}" presName="dummy" presStyleCnt="0"/>
      <dgm:spPr/>
    </dgm:pt>
    <dgm:pt modelId="{8A73BE26-6A45-431B-AFCE-9443C5BCF206}" type="pres">
      <dgm:prSet presAssocID="{F5DBACE8-455A-4128-9219-62F5A3A60F93}" presName="sibTrans" presStyleLbl="sibTrans2D1" presStyleIdx="1" presStyleCnt="3"/>
      <dgm:spPr/>
    </dgm:pt>
    <dgm:pt modelId="{BBA27B19-1647-48E6-B5EB-5B62383D32D5}" type="pres">
      <dgm:prSet presAssocID="{809282D7-CA1E-4CD9-A054-7E8363614A24}" presName="node" presStyleLbl="node1" presStyleIdx="2" presStyleCnt="3">
        <dgm:presLayoutVars>
          <dgm:bulletEnabled val="1"/>
        </dgm:presLayoutVars>
      </dgm:prSet>
      <dgm:spPr/>
    </dgm:pt>
    <dgm:pt modelId="{560EE4C0-5316-43AD-8A83-7C1425104366}" type="pres">
      <dgm:prSet presAssocID="{809282D7-CA1E-4CD9-A054-7E8363614A24}" presName="dummy" presStyleCnt="0"/>
      <dgm:spPr/>
    </dgm:pt>
    <dgm:pt modelId="{19639243-AFAB-4478-B541-99AF4332E30C}" type="pres">
      <dgm:prSet presAssocID="{DCD692CB-97B7-4369-AC32-77F64D44DF9D}" presName="sibTrans" presStyleLbl="sibTrans2D1" presStyleIdx="2" presStyleCnt="3"/>
      <dgm:spPr/>
    </dgm:pt>
  </dgm:ptLst>
  <dgm:cxnLst>
    <dgm:cxn modelId="{7CC70E25-64F4-4CE5-9C01-5418860C4969}" type="presOf" srcId="{B24DB29A-6489-43D5-B65C-09404D312230}" destId="{7469702F-1920-4E7D-97E6-5681907B66E4}" srcOrd="0" destOrd="0" presId="urn:microsoft.com/office/officeart/2005/8/layout/radial6"/>
    <dgm:cxn modelId="{24C0B229-2CF4-4411-B85A-2E51A9FF77B8}" srcId="{8162C009-2A49-4541-9702-2E1102F1E901}" destId="{B24DB29A-6489-43D5-B65C-09404D312230}" srcOrd="0" destOrd="0" parTransId="{FA2D64FD-F8C8-497D-BF4F-AAC31C629591}" sibTransId="{1C587D39-3D6F-463A-A357-5EB55959AC92}"/>
    <dgm:cxn modelId="{B2D0E34D-FBBD-4A6F-977B-7F98F0ACBDEA}" srcId="{B24DB29A-6489-43D5-B65C-09404D312230}" destId="{809282D7-CA1E-4CD9-A054-7E8363614A24}" srcOrd="2" destOrd="0" parTransId="{015AF713-299F-42DF-9285-97605A2BD398}" sibTransId="{DCD692CB-97B7-4369-AC32-77F64D44DF9D}"/>
    <dgm:cxn modelId="{91722754-30F7-4E8A-A386-7267A308F208}" type="presOf" srcId="{8162C009-2A49-4541-9702-2E1102F1E901}" destId="{071BEA30-CFD7-475A-8CFC-22D0C76C8BD3}" srcOrd="0" destOrd="0" presId="urn:microsoft.com/office/officeart/2005/8/layout/radial6"/>
    <dgm:cxn modelId="{6EFF0684-E01C-446C-9ACB-26A76C7BE106}" type="presOf" srcId="{DCD692CB-97B7-4369-AC32-77F64D44DF9D}" destId="{19639243-AFAB-4478-B541-99AF4332E30C}" srcOrd="0" destOrd="0" presId="urn:microsoft.com/office/officeart/2005/8/layout/radial6"/>
    <dgm:cxn modelId="{856AD488-A15C-46A7-BAE8-87247279E6AD}" type="presOf" srcId="{5CC9619F-72E1-4ED0-BE26-CDBBA8B0AEBC}" destId="{C7A15764-A79A-4C9B-B99B-F2D072A83FFE}" srcOrd="0" destOrd="0" presId="urn:microsoft.com/office/officeart/2005/8/layout/radial6"/>
    <dgm:cxn modelId="{5C50FD8F-2EBD-4544-B391-806EF8146F4D}" type="presOf" srcId="{F5DBACE8-455A-4128-9219-62F5A3A60F93}" destId="{8A73BE26-6A45-431B-AFCE-9443C5BCF206}" srcOrd="0" destOrd="0" presId="urn:microsoft.com/office/officeart/2005/8/layout/radial6"/>
    <dgm:cxn modelId="{9FB728A6-83A3-4C08-BFD7-BE600AC9E3BF}" type="presOf" srcId="{809282D7-CA1E-4CD9-A054-7E8363614A24}" destId="{BBA27B19-1647-48E6-B5EB-5B62383D32D5}" srcOrd="0" destOrd="0" presId="urn:microsoft.com/office/officeart/2005/8/layout/radial6"/>
    <dgm:cxn modelId="{079083B4-B101-4D2F-8BEB-47105DD830AD}" srcId="{B24DB29A-6489-43D5-B65C-09404D312230}" destId="{5CC9619F-72E1-4ED0-BE26-CDBBA8B0AEBC}" srcOrd="0" destOrd="0" parTransId="{9EF00F55-615D-4FB3-9816-2C4C4A6E9268}" sibTransId="{59CEC666-A1DB-4F66-AD2B-CA5F3BE74CA4}"/>
    <dgm:cxn modelId="{B731CDB7-5E12-4909-9D9D-B250A2E11B1E}" type="presOf" srcId="{59CEC666-A1DB-4F66-AD2B-CA5F3BE74CA4}" destId="{7A335E8D-FEA6-4C4D-9BA5-733640F6A33E}" srcOrd="0" destOrd="0" presId="urn:microsoft.com/office/officeart/2005/8/layout/radial6"/>
    <dgm:cxn modelId="{040DE8B9-C1DA-46CA-B80F-56A4CBFC9B0F}" srcId="{B24DB29A-6489-43D5-B65C-09404D312230}" destId="{CB73701E-2703-4F8D-B83F-8F0D2AC180CD}" srcOrd="1" destOrd="0" parTransId="{86CD50B2-C40C-471E-A560-8F87BE138705}" sibTransId="{F5DBACE8-455A-4128-9219-62F5A3A60F93}"/>
    <dgm:cxn modelId="{63F4E6F8-4B92-4472-BBEF-FD5AD0C4F55E}" type="presOf" srcId="{CB73701E-2703-4F8D-B83F-8F0D2AC180CD}" destId="{7F3B090E-7473-4726-BEF6-3D6A7D823CAA}" srcOrd="0" destOrd="0" presId="urn:microsoft.com/office/officeart/2005/8/layout/radial6"/>
    <dgm:cxn modelId="{E7555996-9550-4A40-B5EB-791678D1DCF8}" type="presParOf" srcId="{071BEA30-CFD7-475A-8CFC-22D0C76C8BD3}" destId="{7469702F-1920-4E7D-97E6-5681907B66E4}" srcOrd="0" destOrd="0" presId="urn:microsoft.com/office/officeart/2005/8/layout/radial6"/>
    <dgm:cxn modelId="{2083B600-5CD2-491D-96E0-300F19739F03}" type="presParOf" srcId="{071BEA30-CFD7-475A-8CFC-22D0C76C8BD3}" destId="{C7A15764-A79A-4C9B-B99B-F2D072A83FFE}" srcOrd="1" destOrd="0" presId="urn:microsoft.com/office/officeart/2005/8/layout/radial6"/>
    <dgm:cxn modelId="{9109E835-4952-4411-8792-DECF990C381A}" type="presParOf" srcId="{071BEA30-CFD7-475A-8CFC-22D0C76C8BD3}" destId="{EE00F8D8-5C24-449C-9CFF-96C107947E51}" srcOrd="2" destOrd="0" presId="urn:microsoft.com/office/officeart/2005/8/layout/radial6"/>
    <dgm:cxn modelId="{FF7EE4CE-6F59-412E-B68E-782107AB061C}" type="presParOf" srcId="{071BEA30-CFD7-475A-8CFC-22D0C76C8BD3}" destId="{7A335E8D-FEA6-4C4D-9BA5-733640F6A33E}" srcOrd="3" destOrd="0" presId="urn:microsoft.com/office/officeart/2005/8/layout/radial6"/>
    <dgm:cxn modelId="{D03E4C10-4331-4E98-94F8-A570720CB6AC}" type="presParOf" srcId="{071BEA30-CFD7-475A-8CFC-22D0C76C8BD3}" destId="{7F3B090E-7473-4726-BEF6-3D6A7D823CAA}" srcOrd="4" destOrd="0" presId="urn:microsoft.com/office/officeart/2005/8/layout/radial6"/>
    <dgm:cxn modelId="{709D088D-6547-4ED6-B406-411B7F3BFDC1}" type="presParOf" srcId="{071BEA30-CFD7-475A-8CFC-22D0C76C8BD3}" destId="{052203E8-5B1F-4C14-9B43-5BAAA2F83014}" srcOrd="5" destOrd="0" presId="urn:microsoft.com/office/officeart/2005/8/layout/radial6"/>
    <dgm:cxn modelId="{EC2484A9-7C6F-4143-842D-0B55D765CA66}" type="presParOf" srcId="{071BEA30-CFD7-475A-8CFC-22D0C76C8BD3}" destId="{8A73BE26-6A45-431B-AFCE-9443C5BCF206}" srcOrd="6" destOrd="0" presId="urn:microsoft.com/office/officeart/2005/8/layout/radial6"/>
    <dgm:cxn modelId="{75C8CC76-035E-42A0-BD93-64393E991154}" type="presParOf" srcId="{071BEA30-CFD7-475A-8CFC-22D0C76C8BD3}" destId="{BBA27B19-1647-48E6-B5EB-5B62383D32D5}" srcOrd="7" destOrd="0" presId="urn:microsoft.com/office/officeart/2005/8/layout/radial6"/>
    <dgm:cxn modelId="{28E0014B-ECF7-47BC-B5F9-E7C35ED51051}" type="presParOf" srcId="{071BEA30-CFD7-475A-8CFC-22D0C76C8BD3}" destId="{560EE4C0-5316-43AD-8A83-7C1425104366}" srcOrd="8" destOrd="0" presId="urn:microsoft.com/office/officeart/2005/8/layout/radial6"/>
    <dgm:cxn modelId="{BBBCEAEE-09B6-4EC6-9BAC-7629236A968B}" type="presParOf" srcId="{071BEA30-CFD7-475A-8CFC-22D0C76C8BD3}" destId="{19639243-AFAB-4478-B541-99AF4332E30C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33AB1A-33DB-4580-952C-D1C2C2E583CE}">
      <dsp:nvSpPr>
        <dsp:cNvPr id="0" name=""/>
        <dsp:cNvSpPr/>
      </dsp:nvSpPr>
      <dsp:spPr>
        <a:xfrm>
          <a:off x="4497" y="1913702"/>
          <a:ext cx="3055495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COLLECTION METHODS USED</a:t>
          </a:r>
          <a:endParaRPr lang="en-IN" sz="2400" kern="1200" dirty="0"/>
        </a:p>
      </dsp:txBody>
      <dsp:txXfrm>
        <a:off x="4497" y="1913702"/>
        <a:ext cx="3055495" cy="1287000"/>
      </dsp:txXfrm>
    </dsp:sp>
    <dsp:sp modelId="{F3AECC65-CE9C-48F4-B051-A6B29CF1D16D}">
      <dsp:nvSpPr>
        <dsp:cNvPr id="0" name=""/>
        <dsp:cNvSpPr/>
      </dsp:nvSpPr>
      <dsp:spPr>
        <a:xfrm>
          <a:off x="3059993" y="144077"/>
          <a:ext cx="510312" cy="48262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9C9F51-65D4-4FAC-BC5D-1E619324F33A}">
      <dsp:nvSpPr>
        <dsp:cNvPr id="0" name=""/>
        <dsp:cNvSpPr/>
      </dsp:nvSpPr>
      <dsp:spPr>
        <a:xfrm>
          <a:off x="3624197" y="144077"/>
          <a:ext cx="6940249" cy="482625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PANDAS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Requests module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Json</a:t>
          </a:r>
          <a:r>
            <a:rPr lang="en-US" sz="2000" kern="1200" dirty="0"/>
            <a:t> module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Json.loads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json_normalize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Json.explode</a:t>
          </a:r>
          <a:r>
            <a:rPr lang="en-US" sz="2000" kern="1200" dirty="0"/>
            <a:t> to flatten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Data Cleaning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Pandas.to_csv</a:t>
          </a:r>
          <a:endParaRPr lang="en-US" sz="20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SQL</a:t>
          </a:r>
          <a:endParaRPr lang="en-IN" sz="36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To arrange data according to </a:t>
          </a:r>
          <a:r>
            <a:rPr lang="en-US" sz="2000" kern="1200" dirty="0" err="1"/>
            <a:t>weeks,months</a:t>
          </a:r>
          <a:endParaRPr lang="en-IN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To calculate </a:t>
          </a:r>
          <a:r>
            <a:rPr lang="en-US" sz="2000" kern="1200" dirty="0" err="1"/>
            <a:t>Kpi’s</a:t>
          </a:r>
          <a:endParaRPr lang="en-IN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Required Aggregations.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2000" kern="1200" dirty="0">
            <a:solidFill>
              <a:schemeClr val="tx1"/>
            </a:solidFill>
          </a:endParaRPr>
        </a:p>
      </dsp:txBody>
      <dsp:txXfrm>
        <a:off x="3624197" y="144077"/>
        <a:ext cx="6940249" cy="4826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639243-AFAB-4478-B541-99AF4332E30C}">
      <dsp:nvSpPr>
        <dsp:cNvPr id="0" name=""/>
        <dsp:cNvSpPr/>
      </dsp:nvSpPr>
      <dsp:spPr>
        <a:xfrm>
          <a:off x="1100910" y="461390"/>
          <a:ext cx="3082939" cy="3082939"/>
        </a:xfrm>
        <a:prstGeom prst="blockArc">
          <a:avLst>
            <a:gd name="adj1" fmla="val 9000000"/>
            <a:gd name="adj2" fmla="val 16200000"/>
            <a:gd name="adj3" fmla="val 464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3BE26-6A45-431B-AFCE-9443C5BCF206}">
      <dsp:nvSpPr>
        <dsp:cNvPr id="0" name=""/>
        <dsp:cNvSpPr/>
      </dsp:nvSpPr>
      <dsp:spPr>
        <a:xfrm>
          <a:off x="1100910" y="461390"/>
          <a:ext cx="3082939" cy="3082939"/>
        </a:xfrm>
        <a:prstGeom prst="blockArc">
          <a:avLst>
            <a:gd name="adj1" fmla="val 1800000"/>
            <a:gd name="adj2" fmla="val 9000000"/>
            <a:gd name="adj3" fmla="val 464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35E8D-FEA6-4C4D-9BA5-733640F6A33E}">
      <dsp:nvSpPr>
        <dsp:cNvPr id="0" name=""/>
        <dsp:cNvSpPr/>
      </dsp:nvSpPr>
      <dsp:spPr>
        <a:xfrm>
          <a:off x="1100910" y="461390"/>
          <a:ext cx="3082939" cy="3082939"/>
        </a:xfrm>
        <a:prstGeom prst="blockArc">
          <a:avLst>
            <a:gd name="adj1" fmla="val 16200000"/>
            <a:gd name="adj2" fmla="val 1800000"/>
            <a:gd name="adj3" fmla="val 46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9702F-1920-4E7D-97E6-5681907B66E4}">
      <dsp:nvSpPr>
        <dsp:cNvPr id="0" name=""/>
        <dsp:cNvSpPr/>
      </dsp:nvSpPr>
      <dsp:spPr>
        <a:xfrm>
          <a:off x="1932756" y="1293236"/>
          <a:ext cx="1419247" cy="141924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310" tIns="67310" rIns="67310" bIns="6731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KPI</a:t>
          </a:r>
          <a:endParaRPr lang="en-IN" sz="5300" kern="1200" dirty="0"/>
        </a:p>
      </dsp:txBody>
      <dsp:txXfrm>
        <a:off x="2140600" y="1501080"/>
        <a:ext cx="1003559" cy="1003559"/>
      </dsp:txXfrm>
    </dsp:sp>
    <dsp:sp modelId="{C7A15764-A79A-4C9B-B99B-F2D072A83FFE}">
      <dsp:nvSpPr>
        <dsp:cNvPr id="0" name=""/>
        <dsp:cNvSpPr/>
      </dsp:nvSpPr>
      <dsp:spPr>
        <a:xfrm>
          <a:off x="2145643" y="419"/>
          <a:ext cx="993472" cy="99347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Testing Ratio</a:t>
          </a:r>
          <a:endParaRPr lang="en-IN" sz="1400" kern="1200" dirty="0"/>
        </a:p>
      </dsp:txBody>
      <dsp:txXfrm>
        <a:off x="2291134" y="145910"/>
        <a:ext cx="702490" cy="702490"/>
      </dsp:txXfrm>
    </dsp:sp>
    <dsp:sp modelId="{7F3B090E-7473-4726-BEF6-3D6A7D823CAA}">
      <dsp:nvSpPr>
        <dsp:cNvPr id="0" name=""/>
        <dsp:cNvSpPr/>
      </dsp:nvSpPr>
      <dsp:spPr>
        <a:xfrm>
          <a:off x="3449622" y="2258976"/>
          <a:ext cx="993472" cy="993472"/>
        </a:xfrm>
        <a:prstGeom prst="ellips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Case Fatality Rate</a:t>
          </a:r>
          <a:endParaRPr lang="en-IN" sz="1400" kern="1200" dirty="0"/>
        </a:p>
      </dsp:txBody>
      <dsp:txXfrm>
        <a:off x="3595113" y="2404467"/>
        <a:ext cx="702490" cy="702490"/>
      </dsp:txXfrm>
    </dsp:sp>
    <dsp:sp modelId="{BBA27B19-1647-48E6-B5EB-5B62383D32D5}">
      <dsp:nvSpPr>
        <dsp:cNvPr id="0" name=""/>
        <dsp:cNvSpPr/>
      </dsp:nvSpPr>
      <dsp:spPr>
        <a:xfrm>
          <a:off x="841664" y="2258976"/>
          <a:ext cx="993472" cy="993472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Recovery Rate</a:t>
          </a:r>
          <a:endParaRPr lang="en-IN" sz="1400" kern="1200" dirty="0"/>
        </a:p>
      </dsp:txBody>
      <dsp:txXfrm>
        <a:off x="987155" y="2404467"/>
        <a:ext cx="702490" cy="702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24FD-18D5-9090-8086-3FDA28F24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615919-74D4-232B-1EDD-5F91821C6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AFD18-6232-D8BF-56BC-85181DDB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96C53-8D54-43B6-830B-B7A0DFEC8161}" type="datetimeFigureOut">
              <a:rPr lang="en-IN" smtClean="0"/>
              <a:t>18-04-2023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0C7BB-25E1-E14D-6D86-44CB87EF7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42FB8-2AE7-56D2-5AAD-4ED5D757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964D9-CE4B-4C20-AEAD-5B4758F4F3AD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998505B-98E9-2B1D-9177-C3EE8B04BA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9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5130-DEBD-30A1-82F8-C0311DE2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EDCB4B-C459-7777-248C-13A081B71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01E12-B6EC-35DE-8FC7-DC05C63E0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4284C-3782-A4E1-C6CF-D3CB00F6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6265-2F92-1948-F357-BB8208549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4115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3CF877-CD50-20B1-C484-BEB4DA8B2A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5F3F38-21F0-C794-072E-2D1A499EA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85D7D-2590-3866-9786-CE67FA0B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46C1-89AC-BFC0-C869-ADA37B9D0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D598F-6BC5-1DF9-2825-B5593D439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55908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69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227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71BCA-1DFC-6286-AD2A-DE726B469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6876-A759-A0C0-8E56-02570ADDC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33ABA-6190-90C7-7917-3F443DB67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DF79F-B8B4-5976-5C8B-404128C00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1273C-7BE8-799E-73B3-2AE40D936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979380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58694-FC8C-C2A7-C691-E60C04004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4CAF7-F289-F198-E57A-9315098E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BB343-55CA-7BC5-558A-5E2024DA9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412FE-34FD-8074-6B1D-62DF52EE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7516C-8E7E-8227-A3CE-AD9EF41FC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76054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DF591-74C6-AC0E-99CB-B3BB3791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8E895-47CC-4AB0-B595-316F5DC79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DD878-6E1E-6F9D-65EB-F6368CEF8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BE33A-4036-7DA1-FD44-5F4416CD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DF0F3-8CE4-E8AE-C42B-90BCBFD4A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86957-EA2B-38AF-B95E-AE527E4A4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9193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E527-400E-3366-A88D-B60EE9F0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DFD4B-F54B-CD47-76B6-EC3ABA1E6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45D73-59A0-EDCB-7E19-2491E08B3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E0C645-A884-DC61-8F0B-04D5F7B85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ED3499-E16A-14FB-5986-AA63672AEE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3A874D-5CEF-D4B7-89CE-13F56306F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5FCB39-522B-FED3-D10E-C0CA77E1D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DF0CC-B93C-9DEC-6DE4-0BAE6DC7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17648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1046-AFCB-230E-3AA1-65844A6A3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575AAB-79C4-8C8E-C96B-656FFA049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214AC-8496-8836-B79D-C6B3AE709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4BD7C-D366-6B28-3076-135618A80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7509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C7A5D3-795E-551C-3E8F-12A42F143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248BE6-3483-0673-DAE9-607CADBB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D7667-809D-52E2-3D7C-832C41471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81937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16DB-BBD5-C586-BEA8-F92CB50F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7BF47-F4CE-F796-DC9F-66727D80A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18275-F962-A4FD-A70C-2804E2633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D9A7E-E503-CD06-B93E-65EF0A6D8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8BBA0-C700-FD1C-BE97-643A1C816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B9340-FA48-CDDC-EFA7-91F5329A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5380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4756-6D4C-23A7-A294-3A9445BD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2C32EB-A7B4-7290-BCB3-690F5E2CA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DD74A-2A5F-DBF7-D8D2-44E256EFE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0BC9-76E4-16AD-412F-FC7B55375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4565C-FDF5-AF13-761D-0673BD2EC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C300C-0D9E-F6C3-7066-1098F242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25369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06E90D-E737-4F11-614A-58A2FC92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3CE5F-7CD8-C9DC-395E-B88894E6A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FAE60-9216-51DF-AA6A-68FC2735F5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E7339-8D32-72B9-B070-6AD31485B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E534E-3C9C-2BB7-F4FF-80A905DB5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372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667" r:id="rId14"/>
    <p:sldLayoutId id="2147483663" r:id="rId15"/>
    <p:sldLayoutId id="2147483662" r:id="rId16"/>
    <p:sldLayoutId id="2147483668" r:id="rId17"/>
    <p:sldLayoutId id="2147483652" r:id="rId18"/>
    <p:sldLayoutId id="2147483660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dleeastmonitor.com/20210429-mosques-used-as-wards-as-indias-covid-crisis-deepens/" TargetMode="External"/><Relationship Id="rId7" Type="http://schemas.openxmlformats.org/officeDocument/2006/relationships/hyperlink" Target="https://www.groundup.org.za/article/covid-19-worlds-unprecedented-experiment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hyperlink" Target="https://www.ohioemployerlawblog.com/2020/07/coronavirus-update-7-14-2020-should.html" TargetMode="External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nd/3.0/" TargetMode="External"/><Relationship Id="rId3" Type="http://schemas.openxmlformats.org/officeDocument/2006/relationships/hyperlink" Target="https://www.nagpurtoday.in/the-number-of-covid-19-infected-in-india-has-increased-to-10395278/01071359" TargetMode="External"/><Relationship Id="rId7" Type="http://schemas.openxmlformats.org/officeDocument/2006/relationships/hyperlink" Target="https://ruralindiaonline.org/articles/lockdown-hits-kolkata-childrens-hospital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hyperlink" Target="https://indianculturalforum.in/2020/04/16/covid-19-in-the-land-of-a-heartless-lockdown/" TargetMode="Externa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researchleap.com/product/data-collection-2/" TargetMode="External"/><Relationship Id="rId7" Type="http://schemas.openxmlformats.org/officeDocument/2006/relationships/diagramColors" Target="../diagrams/colors1.xml"/><Relationship Id="rId12" Type="http://schemas.openxmlformats.org/officeDocument/2006/relationships/hyperlink" Target="https://roaringelephant.org/2016/03/08/episode-9-sql-in-hadoop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7.jpg"/><Relationship Id="rId5" Type="http://schemas.openxmlformats.org/officeDocument/2006/relationships/diagramLayout" Target="../diagrams/layout1.xml"/><Relationship Id="rId10" Type="http://schemas.openxmlformats.org/officeDocument/2006/relationships/hyperlink" Target="https://en.wikipedia.org/wiki/Pandas_(software)" TargetMode="External"/><Relationship Id="rId4" Type="http://schemas.openxmlformats.org/officeDocument/2006/relationships/diagramData" Target="../diagrams/data1.xml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Layout" Target="../diagrams/layout2.xml"/><Relationship Id="rId7" Type="http://schemas.openxmlformats.org/officeDocument/2006/relationships/chart" Target="../charts/chart1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il.lacittafutura.it/dibattito/il-covid-19-e-la-nuova-crisi-che-verra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1187" y="2300661"/>
            <a:ext cx="8846625" cy="1228298"/>
          </a:xfrm>
        </p:spPr>
        <p:txBody>
          <a:bodyPr/>
          <a:lstStyle/>
          <a:p>
            <a:pPr algn="r"/>
            <a:r>
              <a:rPr lang="en-US" sz="4000" b="1" cap="none" dirty="0">
                <a:solidFill>
                  <a:schemeClr val="accent5">
                    <a:lumMod val="50000"/>
                  </a:schemeClr>
                </a:solidFill>
                <a:effectLst/>
                <a:latin typeface="Tenorite (Body)"/>
                <a:cs typeface="Times New Roman" panose="02020603050405020304" pitchFamily="18" charset="0"/>
              </a:rPr>
              <a:t>The Impact Of COVID-19 On India: </a:t>
            </a:r>
            <a:br>
              <a:rPr lang="en-US" sz="4000" b="1" cap="none" dirty="0">
                <a:solidFill>
                  <a:schemeClr val="accent5">
                    <a:lumMod val="50000"/>
                  </a:schemeClr>
                </a:solidFill>
                <a:effectLst/>
                <a:latin typeface="Tenorite (Body)"/>
                <a:cs typeface="Times New Roman" panose="02020603050405020304" pitchFamily="18" charset="0"/>
              </a:rPr>
            </a:br>
            <a:r>
              <a:rPr lang="en-US" sz="4000" b="1" cap="none" dirty="0">
                <a:solidFill>
                  <a:schemeClr val="accent5">
                    <a:lumMod val="50000"/>
                  </a:schemeClr>
                </a:solidFill>
                <a:effectLst/>
                <a:latin typeface="Tenorite (Body)"/>
                <a:cs typeface="Times New Roman" panose="02020603050405020304" pitchFamily="18" charset="0"/>
              </a:rPr>
              <a:t>A Deep Dive Into The Data</a:t>
            </a:r>
            <a:endParaRPr lang="en-US" sz="4000" cap="none" dirty="0">
              <a:solidFill>
                <a:schemeClr val="accent5">
                  <a:lumMod val="50000"/>
                </a:schemeClr>
              </a:solidFill>
              <a:latin typeface="Tenorite (Body)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9262" y="4557339"/>
            <a:ext cx="3198550" cy="2075473"/>
          </a:xfrm>
        </p:spPr>
        <p:txBody>
          <a:bodyPr>
            <a:normAutofit/>
          </a:bodyPr>
          <a:lstStyle/>
          <a:p>
            <a:pPr marL="36900" indent="0" algn="r">
              <a:buNone/>
            </a:pPr>
            <a:r>
              <a:rPr lang="en-US" sz="2400" b="1" u="sng" dirty="0">
                <a:latin typeface="Tenorite (Body)"/>
                <a:cs typeface="Times New Roman" panose="02020603050405020304" pitchFamily="18" charset="0"/>
              </a:rPr>
              <a:t>Presenters</a:t>
            </a:r>
            <a:r>
              <a:rPr lang="en-US" sz="2000" dirty="0">
                <a:latin typeface="Tenorite (Body)"/>
                <a:cs typeface="Times New Roman" panose="02020603050405020304" pitchFamily="18" charset="0"/>
              </a:rPr>
              <a:t> – 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000" b="1" dirty="0">
                <a:latin typeface="Tenorite (Body)"/>
                <a:cs typeface="Times New Roman" panose="02020603050405020304" pitchFamily="18" charset="0"/>
              </a:rPr>
              <a:t>Rushikesh Kharat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000" b="1" dirty="0">
                <a:latin typeface="Tenorite (Body)"/>
                <a:cs typeface="Times New Roman" panose="02020603050405020304" pitchFamily="18" charset="0"/>
              </a:rPr>
              <a:t>Om </a:t>
            </a:r>
            <a:r>
              <a:rPr lang="en-US" sz="2000" b="1" dirty="0" err="1">
                <a:latin typeface="Tenorite (Body)"/>
                <a:cs typeface="Times New Roman" panose="02020603050405020304" pitchFamily="18" charset="0"/>
              </a:rPr>
              <a:t>Mahale</a:t>
            </a:r>
            <a:endParaRPr lang="en-US" sz="2000" b="1" dirty="0">
              <a:latin typeface="Tenorite (Body)"/>
              <a:cs typeface="Times New Roman" panose="02020603050405020304" pitchFamily="18" charset="0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000" b="1" dirty="0">
                <a:latin typeface="Tenorite (Body)"/>
                <a:cs typeface="Times New Roman" panose="02020603050405020304" pitchFamily="18" charset="0"/>
              </a:rPr>
              <a:t>Ankit Vishwakarma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sz="2000" b="1" dirty="0">
                <a:latin typeface="Tenorite (Body)"/>
                <a:cs typeface="Times New Roman" panose="02020603050405020304" pitchFamily="18" charset="0"/>
              </a:rPr>
              <a:t>Ayushman Kumar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8" y="696889"/>
            <a:ext cx="2985282" cy="1026538"/>
          </a:xfrm>
        </p:spPr>
        <p:txBody>
          <a:bodyPr>
            <a:normAutofit/>
          </a:bodyPr>
          <a:lstStyle/>
          <a:p>
            <a:r>
              <a:rPr lang="en-US" sz="40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8" y="1983546"/>
            <a:ext cx="5763338" cy="399522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Data Collection And Preprocessing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KPI (Key Performance Indicators)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Key Findings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Implications and Recommendations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Visualizations and Interactive Tools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0AE087-3C16-1919-D33A-6A1E24548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0" y="288523"/>
            <a:ext cx="2936892" cy="19579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EF10AD-4E94-EC30-BF86-ED12D5C13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37471" y="2345405"/>
            <a:ext cx="2444368" cy="24449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143D4E-D109-C185-6DA3-45F3C3196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217921" y="4887014"/>
            <a:ext cx="4234374" cy="17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266" y="459689"/>
            <a:ext cx="5587560" cy="76861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6265" y="1842869"/>
            <a:ext cx="7357403" cy="451348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COVID-19</a:t>
            </a:r>
            <a:r>
              <a:rPr lang="en-US" sz="2000" dirty="0">
                <a:solidFill>
                  <a:schemeClr val="tx1"/>
                </a:solidFill>
              </a:rPr>
              <a:t> is a highly infectious and potentially deadly respiratory illness caused by the SARS-CoV-2 virus. It Originated from Wuhan ,China.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 COVID-19 pandemic has had a </a:t>
            </a:r>
            <a:r>
              <a:rPr lang="en-US" sz="2000" dirty="0">
                <a:solidFill>
                  <a:srgbClr val="FF0000"/>
                </a:solidFill>
              </a:rPr>
              <a:t>significant impact </a:t>
            </a:r>
            <a:r>
              <a:rPr lang="en-US" sz="2000" dirty="0">
                <a:solidFill>
                  <a:schemeClr val="tx1"/>
                </a:solidFill>
              </a:rPr>
              <a:t>on India, affecting every aspect of life, </a:t>
            </a:r>
            <a:r>
              <a:rPr lang="en-US" sz="2000" dirty="0">
                <a:solidFill>
                  <a:srgbClr val="FF0000"/>
                </a:solidFill>
              </a:rPr>
              <a:t>from healthcare to the economy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To better understand the pandemic's impact </a:t>
            </a:r>
            <a:r>
              <a:rPr lang="en-US" sz="2000" dirty="0">
                <a:solidFill>
                  <a:schemeClr val="tx1"/>
                </a:solidFill>
              </a:rPr>
              <a:t>and help organizations make informed decisions, we conducted a data analysis project on COVID-19 in India.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Through this analysis, </a:t>
            </a:r>
            <a:r>
              <a:rPr lang="en-US" sz="2000" b="1" dirty="0">
                <a:solidFill>
                  <a:schemeClr val="tx1"/>
                </a:solidFill>
              </a:rPr>
              <a:t>we aim to provide insights into the patterns and trends of the pandemic in India, and to identify potential implications for different sectors, such as healthcare, retail, travel, and investment.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Our goal is to </a:t>
            </a:r>
            <a:r>
              <a:rPr lang="en-US" sz="2000" b="1" dirty="0">
                <a:solidFill>
                  <a:schemeClr val="tx1"/>
                </a:solidFill>
              </a:rPr>
              <a:t>help organizations drive their business decisions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by leveraging data-driven insights and evidence-based strategies.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134C2-494D-AEEF-A99D-C31000247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11924" y="435721"/>
            <a:ext cx="3140552" cy="16714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E06FBF-0FDB-ED5E-3409-CA9DF1FF7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11924" y="2317855"/>
            <a:ext cx="3140552" cy="2010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8843DD-2B50-D8AA-04A6-C917786E7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11924" y="4528178"/>
            <a:ext cx="3140552" cy="20107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FF98F7-A7D7-1D12-6688-90237E524301}"/>
              </a:ext>
            </a:extLst>
          </p:cNvPr>
          <p:cNvSpPr txBox="1"/>
          <p:nvPr/>
        </p:nvSpPr>
        <p:spPr>
          <a:xfrm>
            <a:off x="1106171" y="7008000"/>
            <a:ext cx="102796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7" tooltip="https://ruralindiaonline.org/articles/lockdown-hits-kolkata-childrens-hospital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8" tooltip="https://creativecommons.org/licenses/by-nc-nd/3.0/"/>
              </a:rPr>
              <a:t>CC BY-NC-ND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2A3F8BD-3779-9791-DA9A-62EB4BD41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300" y="3602352"/>
            <a:ext cx="2167395" cy="1625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21" y="365125"/>
            <a:ext cx="10719179" cy="876821"/>
          </a:xfrm>
        </p:spPr>
        <p:txBody>
          <a:bodyPr/>
          <a:lstStyle/>
          <a:p>
            <a:pPr algn="l"/>
            <a:r>
              <a:rPr lang="en-US" b="1" dirty="0"/>
              <a:t>Data Collection And Pre-Processing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C865FDD-0145-8957-9994-2BFAF7953F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802618"/>
              </p:ext>
            </p:extLst>
          </p:nvPr>
        </p:nvGraphicFramePr>
        <p:xfrm>
          <a:off x="634621" y="1241946"/>
          <a:ext cx="10719179" cy="5114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6A56BF5-0292-2853-DB72-4F73A9189B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095979" y="1652777"/>
            <a:ext cx="2305929" cy="9319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9C2C32-D95A-2EF0-5CE9-3A64963AAC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01908" y="4273244"/>
            <a:ext cx="152400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8D75A9E-1BD6-4F47-12E9-8B1948DE4F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15346"/>
              </p:ext>
            </p:extLst>
          </p:nvPr>
        </p:nvGraphicFramePr>
        <p:xfrm>
          <a:off x="6311706" y="365125"/>
          <a:ext cx="5284760" cy="3742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0305E06-2358-3358-2041-4ABA46CB7E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7963423"/>
              </p:ext>
            </p:extLst>
          </p:nvPr>
        </p:nvGraphicFramePr>
        <p:xfrm>
          <a:off x="379829" y="4107709"/>
          <a:ext cx="5500465" cy="2519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3CF7DA2-31D3-D6FF-7F88-3207D58EC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28" y="365125"/>
            <a:ext cx="5500467" cy="549275"/>
          </a:xfrm>
        </p:spPr>
        <p:txBody>
          <a:bodyPr anchor="ctr" anchorCtr="0">
            <a:normAutofit/>
          </a:bodyPr>
          <a:lstStyle/>
          <a:p>
            <a:pPr algn="l"/>
            <a:r>
              <a:rPr lang="en-US" sz="2800" b="1" dirty="0"/>
              <a:t>Performance Metrics Overview (KPIs)</a:t>
            </a:r>
            <a:endParaRPr lang="en-IN" sz="2800" b="1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E04D34E-ECEE-9240-524B-6F47FABA7D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8250716"/>
              </p:ext>
            </p:extLst>
          </p:nvPr>
        </p:nvGraphicFramePr>
        <p:xfrm>
          <a:off x="6311705" y="4107711"/>
          <a:ext cx="5500466" cy="2519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2F95EE-C43B-50B1-7912-18E5F65C8A72}"/>
              </a:ext>
            </a:extLst>
          </p:cNvPr>
          <p:cNvSpPr txBox="1"/>
          <p:nvPr/>
        </p:nvSpPr>
        <p:spPr>
          <a:xfrm>
            <a:off x="504967" y="1091821"/>
            <a:ext cx="53753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Fatality Rate = (Total number of deaths from COVID-19 / Total number of confirmed cases of COVID-19) x 100</a:t>
            </a:r>
          </a:p>
          <a:p>
            <a:endParaRPr lang="en-US" dirty="0"/>
          </a:p>
          <a:p>
            <a:r>
              <a:rPr lang="en-US" dirty="0"/>
              <a:t>Recovery rate = (Total number of recoveries from COVID-19 / Total number of confirmed cases of COVID-19) x 100</a:t>
            </a:r>
          </a:p>
          <a:p>
            <a:endParaRPr lang="en-US" dirty="0"/>
          </a:p>
          <a:p>
            <a:r>
              <a:rPr lang="en-US" dirty="0"/>
              <a:t>Testing Ratio(tr) =</a:t>
            </a:r>
            <a:r>
              <a:rPr lang="en-US" dirty="0">
                <a:effectLst/>
                <a:latin typeface="SFMono-Regular"/>
              </a:rPr>
              <a:t> (number of tests done) / (population)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3311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7A74-A973-5D44-D79E-D8CD5770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9" y="365125"/>
            <a:ext cx="3731157" cy="890469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KEY FINDINGS</a:t>
            </a:r>
            <a:endParaRPr lang="en-IN" sz="3200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1DCC9B-A01B-365A-7938-2832F4E35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BC19F-774A-E6D5-67B5-080C58A69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2415" y="6162231"/>
            <a:ext cx="4885477" cy="538723"/>
          </a:xfr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Highest no. of cases were found to be in Maharashtra State.</a:t>
            </a:r>
          </a:p>
          <a:p>
            <a:pPr algn="l"/>
            <a:endParaRPr lang="en-US" dirty="0"/>
          </a:p>
        </p:txBody>
      </p:sp>
      <p:graphicFrame>
        <p:nvGraphicFramePr>
          <p:cNvPr id="10" name="Chart Placeholder 9">
            <a:extLst>
              <a:ext uri="{FF2B5EF4-FFF2-40B4-BE49-F238E27FC236}">
                <a16:creationId xmlns:a16="http://schemas.microsoft.com/office/drawing/2014/main" id="{8B4DE52B-A285-4AC5-A275-3C70DDDDE3E6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3183632499"/>
              </p:ext>
            </p:extLst>
          </p:nvPr>
        </p:nvGraphicFramePr>
        <p:xfrm>
          <a:off x="431410" y="4053385"/>
          <a:ext cx="6081932" cy="2668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1CE1FD3-6967-9F0C-065D-F36E29FD4164}"/>
              </a:ext>
            </a:extLst>
          </p:cNvPr>
          <p:cNvSpPr txBox="1"/>
          <p:nvPr/>
        </p:nvSpPr>
        <p:spPr>
          <a:xfrm>
            <a:off x="431409" y="1255594"/>
            <a:ext cx="63110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/>
              <a:t>Highest Positive cases </a:t>
            </a:r>
            <a:r>
              <a:rPr lang="en-US" dirty="0"/>
              <a:t>of covid-19 were found in </a:t>
            </a:r>
            <a:r>
              <a:rPr lang="en-US" b="1" dirty="0"/>
              <a:t>October-2021</a:t>
            </a:r>
            <a:r>
              <a:rPr lang="en-US" dirty="0"/>
              <a:t> but the recovered cases were also increasing due to vaccinations by the end of 2021.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/>
              <a:t>Increased Positive cases</a:t>
            </a:r>
            <a:r>
              <a:rPr lang="en-US" dirty="0"/>
              <a:t> resulted in </a:t>
            </a:r>
            <a:r>
              <a:rPr lang="en-US" b="1" dirty="0"/>
              <a:t>an increased death rate</a:t>
            </a:r>
            <a:r>
              <a:rPr lang="en-US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After October 2021, no. of cases decreased and so the no. of death.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Cases kept on increasing in 2021 even after the vaccination was started in January 2021.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Finally, during Nov,2021 cases dropped significantly and so the deaths.</a:t>
            </a:r>
            <a:endParaRPr lang="en-IN" dirty="0"/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3" name="Chart 12">
                <a:extLst>
                  <a:ext uri="{FF2B5EF4-FFF2-40B4-BE49-F238E27FC236}">
                    <a16:creationId xmlns:a16="http://schemas.microsoft.com/office/drawing/2014/main" id="{6D2769FE-6D92-EA75-D90F-95A9476E628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02533233"/>
                  </p:ext>
                </p:extLst>
              </p:nvPr>
            </p:nvGraphicFramePr>
            <p:xfrm>
              <a:off x="6742415" y="675249"/>
              <a:ext cx="5018176" cy="535418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3" name="Chart 12">
                <a:extLst>
                  <a:ext uri="{FF2B5EF4-FFF2-40B4-BE49-F238E27FC236}">
                    <a16:creationId xmlns:a16="http://schemas.microsoft.com/office/drawing/2014/main" id="{6D2769FE-6D92-EA75-D90F-95A9476E62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2415" y="675249"/>
                <a:ext cx="5018176" cy="53541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3981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9A963F-6EB7-8FC2-BAA1-B1E1B413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114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0467" y="647114"/>
            <a:ext cx="5992837" cy="581185"/>
          </a:xfrm>
        </p:spPr>
        <p:txBody>
          <a:bodyPr anchor="t" anchorCtr="0">
            <a:normAutofit fontScale="90000"/>
          </a:bodyPr>
          <a:lstStyle/>
          <a:p>
            <a:r>
              <a:rPr lang="en-US" sz="2800" dirty="0"/>
              <a:t>Implications and Recommendations</a:t>
            </a:r>
            <a:br>
              <a:rPr lang="en-US" sz="2800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D0450-A909-4CD9-8912-96A19ACEB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0466" y="1596788"/>
            <a:ext cx="6274191" cy="4759561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The pandemic has significantly impacted different industries and sectors, such as travel, hospitality, retail, and e-commerce.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Companies need to adapt to the changing market and consumer behavior, and leverage digital technologies to enhance their services and products. Also</a:t>
            </a:r>
            <a:r>
              <a:rPr lang="en-US" sz="1800" dirty="0">
                <a:solidFill>
                  <a:schemeClr val="tx1"/>
                </a:solidFill>
                <a:cs typeface="Times New Roman" panose="02020603050405020304" pitchFamily="18" charset="0"/>
              </a:rPr>
              <a:t> explore these opportunities and invest in innovative solutions that can address the current and future challenges of the pandemic.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cs typeface="Times New Roman" panose="02020603050405020304" pitchFamily="18" charset="0"/>
              </a:rPr>
              <a:t>Organizations and individuals can leverage data and analytics to make informed decisions and mitigate the risks and uncertainties of the pandemic.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cs typeface="Times New Roman" panose="02020603050405020304" pitchFamily="18" charset="0"/>
              </a:rPr>
              <a:t>Individuals can use data and digital tools to monitor their health and wellbeing, such as wearables and telemedicine services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cs typeface="Times New Roman" panose="02020603050405020304" pitchFamily="18" charset="0"/>
              </a:rPr>
              <a:t>Data-driven strategies also require strong data governance and ethics, such as ensuring data privacy and security, and avoiding bias and discrimination in data analysis and decision-making.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5066525-9A16-974E-0504-760102CFF47A}"/>
              </a:ext>
            </a:extLst>
          </p:cNvPr>
          <p:cNvSpPr txBox="1">
            <a:spLocks/>
          </p:cNvSpPr>
          <p:nvPr/>
        </p:nvSpPr>
        <p:spPr>
          <a:xfrm>
            <a:off x="586154" y="286605"/>
            <a:ext cx="11019692" cy="10263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Visualizations and Interactive Tools</a:t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69B89-7765-0D43-9852-9C1051E3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99" y="787790"/>
            <a:ext cx="11804687" cy="607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CEA990-52F3-9E2A-682E-BD59CD7D0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806" y="365761"/>
            <a:ext cx="5776644" cy="928468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0806" y="1294229"/>
            <a:ext cx="6231988" cy="519801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In conclusion, the analysis of COVID-19 data has shown the </a:t>
            </a:r>
            <a:r>
              <a:rPr lang="en-US" b="1" dirty="0">
                <a:solidFill>
                  <a:schemeClr val="tx1"/>
                </a:solidFill>
              </a:rPr>
              <a:t>widespread impact </a:t>
            </a:r>
            <a:r>
              <a:rPr lang="en-US" dirty="0">
                <a:solidFill>
                  <a:schemeClr val="tx1"/>
                </a:solidFill>
              </a:rPr>
              <a:t>that this pandemic.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number of cases and deaths in India was high, and the </a:t>
            </a:r>
            <a:r>
              <a:rPr lang="en-US" dirty="0">
                <a:solidFill>
                  <a:srgbClr val="FF0000"/>
                </a:solidFill>
              </a:rPr>
              <a:t>healthcare system faced significant challenges </a:t>
            </a:r>
            <a:r>
              <a:rPr lang="en-US" dirty="0">
                <a:solidFill>
                  <a:schemeClr val="tx1"/>
                </a:solidFill>
              </a:rPr>
              <a:t>in managing the pandemic's impact. However, the </a:t>
            </a:r>
            <a:r>
              <a:rPr lang="en-US" dirty="0">
                <a:solidFill>
                  <a:srgbClr val="FF0000"/>
                </a:solidFill>
              </a:rPr>
              <a:t>Indian government and healthcare professionals implemented various measures to control the spread of the virus, such as lockdowns, increased testing, and vaccination campaigns.</a:t>
            </a:r>
            <a:r>
              <a:rPr lang="en-US" dirty="0">
                <a:solidFill>
                  <a:schemeClr val="tx1"/>
                </a:solidFill>
              </a:rPr>
              <a:t> These measures appear to have contributed to a decline in cases in the later months of 2021.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Through this analysis, it is clear that the COVID-19 pandemic has </a:t>
            </a:r>
            <a:r>
              <a:rPr lang="en-US" b="1" dirty="0">
                <a:solidFill>
                  <a:schemeClr val="tx1"/>
                </a:solidFill>
              </a:rPr>
              <a:t>posed unprecedented challenges to healthcare systems, economies, and social structures</a:t>
            </a:r>
            <a:r>
              <a:rPr lang="en-US" dirty="0">
                <a:solidFill>
                  <a:schemeClr val="tx1"/>
                </a:solidFill>
              </a:rPr>
              <a:t>. However, it has </a:t>
            </a:r>
            <a:r>
              <a:rPr lang="en-US" b="1" dirty="0">
                <a:solidFill>
                  <a:schemeClr val="tx1"/>
                </a:solidFill>
              </a:rPr>
              <a:t>also brought about innovation, resilience, and solidarity in the face of adversity.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It's essential to </a:t>
            </a:r>
            <a:r>
              <a:rPr lang="en-US" dirty="0">
                <a:solidFill>
                  <a:srgbClr val="FF0000"/>
                </a:solidFill>
              </a:rPr>
              <a:t>note that COVID-19 is an ongoing global health crisis</a:t>
            </a:r>
            <a:r>
              <a:rPr lang="en-US" dirty="0">
                <a:solidFill>
                  <a:schemeClr val="tx1"/>
                </a:solidFill>
              </a:rPr>
              <a:t>, and new data and trends may emerge that could impact previous conclusions. Therefore, it's </a:t>
            </a:r>
            <a:r>
              <a:rPr lang="en-US" dirty="0">
                <a:solidFill>
                  <a:srgbClr val="FF0000"/>
                </a:solidFill>
              </a:rPr>
              <a:t>important to continue monitoring the situation </a:t>
            </a:r>
            <a:r>
              <a:rPr lang="en-US" dirty="0">
                <a:solidFill>
                  <a:schemeClr val="tx1"/>
                </a:solidFill>
              </a:rPr>
              <a:t>and analyzing data to make informed decisions and take appropriate actions to combat the pandemic's effects.</a:t>
            </a:r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</TotalTime>
  <Words>761</Words>
  <Application>Microsoft Office PowerPoint</Application>
  <PresentationFormat>Widescreen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SFMono-Regular</vt:lpstr>
      <vt:lpstr>Tenorite (Body)</vt:lpstr>
      <vt:lpstr>Office Theme</vt:lpstr>
      <vt:lpstr>The Impact Of COVID-19 On India:  A Deep Dive Into The Data</vt:lpstr>
      <vt:lpstr>AGENDA</vt:lpstr>
      <vt:lpstr>INTRODUCTION</vt:lpstr>
      <vt:lpstr>Data Collection And Pre-Processing</vt:lpstr>
      <vt:lpstr>Performance Metrics Overview (KPIs)</vt:lpstr>
      <vt:lpstr>KEY FINDINGS</vt:lpstr>
      <vt:lpstr>Implications and Recommendations 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COVID-19 On India:  A Deep Dive Into The Data</dc:title>
  <dc:creator>RUSHIKESH KHARAT</dc:creator>
  <cp:lastModifiedBy>RUSHIKESH KHARAT</cp:lastModifiedBy>
  <cp:revision>45</cp:revision>
  <dcterms:created xsi:type="dcterms:W3CDTF">2023-04-18T07:19:36Z</dcterms:created>
  <dcterms:modified xsi:type="dcterms:W3CDTF">2023-04-18T13:33:40Z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